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comment2.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3.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comment4.xml" ContentType="application/vnd.openxmlformats-officedocument.presentationml.comment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5.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6.xml" ContentType="application/vnd.openxmlformats-officedocument.presentationml.comment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7.xml" ContentType="application/vnd.openxmlformats-officedocument.presentationml.comment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06" r:id="rId5"/>
  </p:sldMasterIdLst>
  <p:notesMasterIdLst>
    <p:notesMasterId r:id="rId65"/>
  </p:notesMasterIdLst>
  <p:handoutMasterIdLst>
    <p:handoutMasterId r:id="rId66"/>
  </p:handoutMasterIdLst>
  <p:sldIdLst>
    <p:sldId id="257" r:id="rId6"/>
    <p:sldId id="269" r:id="rId7"/>
    <p:sldId id="265" r:id="rId8"/>
    <p:sldId id="266" r:id="rId9"/>
    <p:sldId id="279" r:id="rId10"/>
    <p:sldId id="287" r:id="rId11"/>
    <p:sldId id="377" r:id="rId12"/>
    <p:sldId id="378" r:id="rId13"/>
    <p:sldId id="379" r:id="rId14"/>
    <p:sldId id="373" r:id="rId15"/>
    <p:sldId id="374" r:id="rId16"/>
    <p:sldId id="376" r:id="rId17"/>
    <p:sldId id="346" r:id="rId18"/>
    <p:sldId id="366" r:id="rId19"/>
    <p:sldId id="267" r:id="rId20"/>
    <p:sldId id="367" r:id="rId21"/>
    <p:sldId id="345" r:id="rId22"/>
    <p:sldId id="296" r:id="rId23"/>
    <p:sldId id="342" r:id="rId24"/>
    <p:sldId id="286" r:id="rId25"/>
    <p:sldId id="372" r:id="rId26"/>
    <p:sldId id="368" r:id="rId27"/>
    <p:sldId id="369" r:id="rId28"/>
    <p:sldId id="371" r:id="rId29"/>
    <p:sldId id="297" r:id="rId30"/>
    <p:sldId id="298" r:id="rId31"/>
    <p:sldId id="292" r:id="rId32"/>
    <p:sldId id="331" r:id="rId33"/>
    <p:sldId id="333" r:id="rId34"/>
    <p:sldId id="348" r:id="rId35"/>
    <p:sldId id="354" r:id="rId36"/>
    <p:sldId id="305" r:id="rId37"/>
    <p:sldId id="349" r:id="rId38"/>
    <p:sldId id="355" r:id="rId39"/>
    <p:sldId id="327" r:id="rId40"/>
    <p:sldId id="336" r:id="rId41"/>
    <p:sldId id="362" r:id="rId42"/>
    <p:sldId id="335" r:id="rId43"/>
    <p:sldId id="350" r:id="rId44"/>
    <p:sldId id="356" r:id="rId45"/>
    <p:sldId id="328" r:id="rId46"/>
    <p:sldId id="351" r:id="rId47"/>
    <p:sldId id="357" r:id="rId48"/>
    <p:sldId id="329" r:id="rId49"/>
    <p:sldId id="337" r:id="rId50"/>
    <p:sldId id="352" r:id="rId51"/>
    <p:sldId id="358" r:id="rId52"/>
    <p:sldId id="330" r:id="rId53"/>
    <p:sldId id="338" r:id="rId54"/>
    <p:sldId id="364" r:id="rId55"/>
    <p:sldId id="339" r:id="rId56"/>
    <p:sldId id="365" r:id="rId57"/>
    <p:sldId id="340" r:id="rId58"/>
    <p:sldId id="341" r:id="rId59"/>
    <p:sldId id="353" r:id="rId60"/>
    <p:sldId id="359" r:id="rId61"/>
    <p:sldId id="275" r:id="rId62"/>
    <p:sldId id="370" r:id="rId63"/>
    <p:sldId id="290" r:id="rId64"/>
  </p:sldIdLst>
  <p:sldSz cx="12169775" cy="7092950"/>
  <p:notesSz cx="6797675" cy="9856788"/>
  <p:defaultTextStyle>
    <a:defPPr>
      <a:defRPr lang="nl-NL"/>
    </a:defPPr>
    <a:lvl1pPr marL="0" algn="l" defTabSz="1000123" rtl="0" eaLnBrk="1" latinLnBrk="0" hangingPunct="1">
      <a:defRPr sz="2000" kern="1200">
        <a:solidFill>
          <a:schemeClr val="tx1"/>
        </a:solidFill>
        <a:latin typeface="+mn-lt"/>
        <a:ea typeface="+mn-ea"/>
        <a:cs typeface="+mn-cs"/>
      </a:defRPr>
    </a:lvl1pPr>
    <a:lvl2pPr marL="500061" algn="l" defTabSz="1000123" rtl="0" eaLnBrk="1" latinLnBrk="0" hangingPunct="1">
      <a:defRPr sz="2000" kern="1200">
        <a:solidFill>
          <a:schemeClr val="tx1"/>
        </a:solidFill>
        <a:latin typeface="+mn-lt"/>
        <a:ea typeface="+mn-ea"/>
        <a:cs typeface="+mn-cs"/>
      </a:defRPr>
    </a:lvl2pPr>
    <a:lvl3pPr marL="1000123" algn="l" defTabSz="1000123" rtl="0" eaLnBrk="1" latinLnBrk="0" hangingPunct="1">
      <a:defRPr sz="2000" kern="1200">
        <a:solidFill>
          <a:schemeClr val="tx1"/>
        </a:solidFill>
        <a:latin typeface="+mn-lt"/>
        <a:ea typeface="+mn-ea"/>
        <a:cs typeface="+mn-cs"/>
      </a:defRPr>
    </a:lvl3pPr>
    <a:lvl4pPr marL="1500184" algn="l" defTabSz="1000123" rtl="0" eaLnBrk="1" latinLnBrk="0" hangingPunct="1">
      <a:defRPr sz="2000" kern="1200">
        <a:solidFill>
          <a:schemeClr val="tx1"/>
        </a:solidFill>
        <a:latin typeface="+mn-lt"/>
        <a:ea typeface="+mn-ea"/>
        <a:cs typeface="+mn-cs"/>
      </a:defRPr>
    </a:lvl4pPr>
    <a:lvl5pPr marL="2000245" algn="l" defTabSz="1000123" rtl="0" eaLnBrk="1" latinLnBrk="0" hangingPunct="1">
      <a:defRPr sz="2000" kern="1200">
        <a:solidFill>
          <a:schemeClr val="tx1"/>
        </a:solidFill>
        <a:latin typeface="+mn-lt"/>
        <a:ea typeface="+mn-ea"/>
        <a:cs typeface="+mn-cs"/>
      </a:defRPr>
    </a:lvl5pPr>
    <a:lvl6pPr marL="2500306" algn="l" defTabSz="1000123" rtl="0" eaLnBrk="1" latinLnBrk="0" hangingPunct="1">
      <a:defRPr sz="2000" kern="1200">
        <a:solidFill>
          <a:schemeClr val="tx1"/>
        </a:solidFill>
        <a:latin typeface="+mn-lt"/>
        <a:ea typeface="+mn-ea"/>
        <a:cs typeface="+mn-cs"/>
      </a:defRPr>
    </a:lvl6pPr>
    <a:lvl7pPr marL="3000368" algn="l" defTabSz="1000123" rtl="0" eaLnBrk="1" latinLnBrk="0" hangingPunct="1">
      <a:defRPr sz="2000" kern="1200">
        <a:solidFill>
          <a:schemeClr val="tx1"/>
        </a:solidFill>
        <a:latin typeface="+mn-lt"/>
        <a:ea typeface="+mn-ea"/>
        <a:cs typeface="+mn-cs"/>
      </a:defRPr>
    </a:lvl7pPr>
    <a:lvl8pPr marL="3500430" algn="l" defTabSz="1000123" rtl="0" eaLnBrk="1" latinLnBrk="0" hangingPunct="1">
      <a:defRPr sz="2000" kern="1200">
        <a:solidFill>
          <a:schemeClr val="tx1"/>
        </a:solidFill>
        <a:latin typeface="+mn-lt"/>
        <a:ea typeface="+mn-ea"/>
        <a:cs typeface="+mn-cs"/>
      </a:defRPr>
    </a:lvl8pPr>
    <a:lvl9pPr marL="4000490" algn="l" defTabSz="1000123"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2234">
          <p15:clr>
            <a:srgbClr val="A4A3A4"/>
          </p15:clr>
        </p15:guide>
        <p15:guide id="4" pos="383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kapp" initials="j" lastIdx="7" clrIdx="0">
    <p:extLst>
      <p:ext uri="{19B8F6BF-5375-455C-9EA6-DF929625EA0E}">
        <p15:presenceInfo xmlns:p15="http://schemas.microsoft.com/office/powerpoint/2012/main" userId="jkapp" providerId="None"/>
      </p:ext>
    </p:extLst>
  </p:cmAuthor>
  <p:cmAuthor id="2" name="rrooijmans" initials="r" lastIdx="45" clrIdx="1">
    <p:extLst>
      <p:ext uri="{19B8F6BF-5375-455C-9EA6-DF929625EA0E}">
        <p15:presenceInfo xmlns:p15="http://schemas.microsoft.com/office/powerpoint/2012/main" userId="rrooijmans" providerId="None"/>
      </p:ext>
    </p:extLst>
  </p:cmAuthor>
  <p:cmAuthor id="3" name="Peters, Dion" initials="PD" lastIdx="4" clrIdx="2">
    <p:extLst>
      <p:ext uri="{19B8F6BF-5375-455C-9EA6-DF929625EA0E}">
        <p15:presenceInfo xmlns:p15="http://schemas.microsoft.com/office/powerpoint/2012/main" userId="S::d.peters@vdlnedcar.nl::83a68d48-6ede-4bb4-93c8-50bbdac7aa2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975A90-725A-04B1-3014-D3F96EFC5ED3}" v="2" dt="2023-11-02T10:07:51.953"/>
    <p1510:client id="{4BE30635-2F09-DB2B-1EAD-5A4B5A52D459}" v="236" dt="2023-07-06T08:51:55.117"/>
    <p1510:client id="{7DDDB67F-5051-4AFA-AA87-A648E04C9572}" v="1" dt="2023-07-04T14:00:04.904"/>
    <p1510:client id="{C59A73C9-2B92-1A5E-8936-B1047F9C2A2C}" v="2" dt="2023-07-05T09:04:44.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72" autoAdjust="0"/>
    <p:restoredTop sz="95388" autoAdjust="0"/>
  </p:normalViewPr>
  <p:slideViewPr>
    <p:cSldViewPr>
      <p:cViewPr varScale="1">
        <p:scale>
          <a:sx n="80" d="100"/>
          <a:sy n="80" d="100"/>
        </p:scale>
        <p:origin x="1526" y="53"/>
      </p:cViewPr>
      <p:guideLst>
        <p:guide orient="horz" pos="2160"/>
        <p:guide pos="2880"/>
        <p:guide orient="horz" pos="2234"/>
        <p:guide pos="3834"/>
      </p:guideLst>
    </p:cSldViewPr>
  </p:slideViewPr>
  <p:notesTextViewPr>
    <p:cViewPr>
      <p:scale>
        <a:sx n="75" d="100"/>
        <a:sy n="7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eters, Dion" userId="S::d.peters@vdlnedcar.nl::83a68d48-6ede-4bb4-93c8-50bbdac7aa23" providerId="AD" clId="Web-{2A975A90-725A-04B1-3014-D3F96EFC5ED3}"/>
    <pc:docChg chg="modSld">
      <pc:chgData name="Peters, Dion" userId="S::d.peters@vdlnedcar.nl::83a68d48-6ede-4bb4-93c8-50bbdac7aa23" providerId="AD" clId="Web-{2A975A90-725A-04B1-3014-D3F96EFC5ED3}" dt="2023-11-02T10:07:51.953" v="1"/>
      <pc:docMkLst>
        <pc:docMk/>
      </pc:docMkLst>
      <pc:sldChg chg="modSp">
        <pc:chgData name="Peters, Dion" userId="S::d.peters@vdlnedcar.nl::83a68d48-6ede-4bb4-93c8-50bbdac7aa23" providerId="AD" clId="Web-{2A975A90-725A-04B1-3014-D3F96EFC5ED3}" dt="2023-11-02T10:07:51.953" v="1"/>
        <pc:sldMkLst>
          <pc:docMk/>
          <pc:sldMk cId="2711587126" sldId="351"/>
        </pc:sldMkLst>
        <pc:picChg chg="mod modCrop">
          <ac:chgData name="Peters, Dion" userId="S::d.peters@vdlnedcar.nl::83a68d48-6ede-4bb4-93c8-50bbdac7aa23" providerId="AD" clId="Web-{2A975A90-725A-04B1-3014-D3F96EFC5ED3}" dt="2023-11-02T10:07:51.953" v="1"/>
          <ac:picMkLst>
            <pc:docMk/>
            <pc:sldMk cId="2711587126" sldId="351"/>
            <ac:picMk id="3" creationId="{00000000-0000-0000-0000-000000000000}"/>
          </ac:picMkLst>
        </pc:picChg>
      </pc:sldChg>
    </pc:docChg>
  </pc:docChgLst>
  <pc:docChgLst>
    <pc:chgData name="Peters, Dion" userId="S::d.peters@vdlnedcar.nl::83a68d48-6ede-4bb4-93c8-50bbdac7aa23" providerId="AD" clId="Web-{4BE30635-2F09-DB2B-1EAD-5A4B5A52D459}"/>
    <pc:docChg chg="modSld sldOrd">
      <pc:chgData name="Peters, Dion" userId="S::d.peters@vdlnedcar.nl::83a68d48-6ede-4bb4-93c8-50bbdac7aa23" providerId="AD" clId="Web-{4BE30635-2F09-DB2B-1EAD-5A4B5A52D459}" dt="2023-07-06T08:51:55.117" v="234" actId="14100"/>
      <pc:docMkLst>
        <pc:docMk/>
      </pc:docMkLst>
      <pc:sldChg chg="ord">
        <pc:chgData name="Peters, Dion" userId="S::d.peters@vdlnedcar.nl::83a68d48-6ede-4bb4-93c8-50bbdac7aa23" providerId="AD" clId="Web-{4BE30635-2F09-DB2B-1EAD-5A4B5A52D459}" dt="2023-07-05T15:37:14.119" v="227"/>
        <pc:sldMkLst>
          <pc:docMk/>
          <pc:sldMk cId="3158662926" sldId="346"/>
        </pc:sldMkLst>
      </pc:sldChg>
      <pc:sldChg chg="addSp delSp modSp ord addCm">
        <pc:chgData name="Peters, Dion" userId="S::d.peters@vdlnedcar.nl::83a68d48-6ede-4bb4-93c8-50bbdac7aa23" providerId="AD" clId="Web-{4BE30635-2F09-DB2B-1EAD-5A4B5A52D459}" dt="2023-07-06T08:49:15.815" v="231" actId="14100"/>
        <pc:sldMkLst>
          <pc:docMk/>
          <pc:sldMk cId="282121399" sldId="366"/>
        </pc:sldMkLst>
        <pc:spChg chg="add mod">
          <ac:chgData name="Peters, Dion" userId="S::d.peters@vdlnedcar.nl::83a68d48-6ede-4bb4-93c8-50bbdac7aa23" providerId="AD" clId="Web-{4BE30635-2F09-DB2B-1EAD-5A4B5A52D459}" dt="2023-07-06T08:49:01.815" v="229" actId="14100"/>
          <ac:spMkLst>
            <pc:docMk/>
            <pc:sldMk cId="282121399" sldId="366"/>
            <ac:spMk id="7" creationId="{A6C5E9BC-8141-FA74-90CF-F7AC2FEF1C3E}"/>
          </ac:spMkLst>
        </pc:spChg>
        <pc:spChg chg="mod">
          <ac:chgData name="Peters, Dion" userId="S::d.peters@vdlnedcar.nl::83a68d48-6ede-4bb4-93c8-50bbdac7aa23" providerId="AD" clId="Web-{4BE30635-2F09-DB2B-1EAD-5A4B5A52D459}" dt="2023-07-05T15:31:59.749" v="183" actId="20577"/>
          <ac:spMkLst>
            <pc:docMk/>
            <pc:sldMk cId="282121399" sldId="366"/>
            <ac:spMk id="14" creationId="{00000000-0000-0000-0000-000000000000}"/>
          </ac:spMkLst>
        </pc:spChg>
        <pc:spChg chg="mod">
          <ac:chgData name="Peters, Dion" userId="S::d.peters@vdlnedcar.nl::83a68d48-6ede-4bb4-93c8-50bbdac7aa23" providerId="AD" clId="Web-{4BE30635-2F09-DB2B-1EAD-5A4B5A52D459}" dt="2023-07-05T15:32:11.969" v="184" actId="1076"/>
          <ac:spMkLst>
            <pc:docMk/>
            <pc:sldMk cId="282121399" sldId="366"/>
            <ac:spMk id="17" creationId="{00000000-0000-0000-0000-000000000000}"/>
          </ac:spMkLst>
        </pc:spChg>
        <pc:picChg chg="add del mod">
          <ac:chgData name="Peters, Dion" userId="S::d.peters@vdlnedcar.nl::83a68d48-6ede-4bb4-93c8-50bbdac7aa23" providerId="AD" clId="Web-{4BE30635-2F09-DB2B-1EAD-5A4B5A52D459}" dt="2023-07-05T13:05:12.198" v="15"/>
          <ac:picMkLst>
            <pc:docMk/>
            <pc:sldMk cId="282121399" sldId="366"/>
            <ac:picMk id="2" creationId="{3AD8DD49-51EB-CC60-7129-D456490E3B66}"/>
          </ac:picMkLst>
        </pc:picChg>
        <pc:picChg chg="add mod">
          <ac:chgData name="Peters, Dion" userId="S::d.peters@vdlnedcar.nl::83a68d48-6ede-4bb4-93c8-50bbdac7aa23" providerId="AD" clId="Web-{4BE30635-2F09-DB2B-1EAD-5A4B5A52D459}" dt="2023-07-05T15:37:25.260" v="228" actId="1076"/>
          <ac:picMkLst>
            <pc:docMk/>
            <pc:sldMk cId="282121399" sldId="366"/>
            <ac:picMk id="2" creationId="{AFFE0B7C-E5D6-4E60-6B6A-3AC3C736229C}"/>
          </ac:picMkLst>
        </pc:picChg>
        <pc:picChg chg="add del mod">
          <ac:chgData name="Peters, Dion" userId="S::d.peters@vdlnedcar.nl::83a68d48-6ede-4bb4-93c8-50bbdac7aa23" providerId="AD" clId="Web-{4BE30635-2F09-DB2B-1EAD-5A4B5A52D459}" dt="2023-07-05T13:53:47.939" v="79"/>
          <ac:picMkLst>
            <pc:docMk/>
            <pc:sldMk cId="282121399" sldId="366"/>
            <ac:picMk id="4" creationId="{3D7B718D-C5CF-102B-2A11-F604FEA5A1DA}"/>
          </ac:picMkLst>
        </pc:picChg>
        <pc:picChg chg="add mod modCrop">
          <ac:chgData name="Peters, Dion" userId="S::d.peters@vdlnedcar.nl::83a68d48-6ede-4bb4-93c8-50bbdac7aa23" providerId="AD" clId="Web-{4BE30635-2F09-DB2B-1EAD-5A4B5A52D459}" dt="2023-07-05T15:31:33.280" v="178"/>
          <ac:picMkLst>
            <pc:docMk/>
            <pc:sldMk cId="282121399" sldId="366"/>
            <ac:picMk id="5" creationId="{E338167E-47A7-FD8F-7BCE-B9AFF35126B2}"/>
          </ac:picMkLst>
        </pc:picChg>
        <pc:picChg chg="mod">
          <ac:chgData name="Peters, Dion" userId="S::d.peters@vdlnedcar.nl::83a68d48-6ede-4bb4-93c8-50bbdac7aa23" providerId="AD" clId="Web-{4BE30635-2F09-DB2B-1EAD-5A4B5A52D459}" dt="2023-07-06T08:49:15.815" v="231" actId="14100"/>
          <ac:picMkLst>
            <pc:docMk/>
            <pc:sldMk cId="282121399" sldId="366"/>
            <ac:picMk id="40" creationId="{00000000-0000-0000-0000-000000000000}"/>
          </ac:picMkLst>
        </pc:picChg>
      </pc:sldChg>
      <pc:sldChg chg="addSp delSp modSp addCm">
        <pc:chgData name="Peters, Dion" userId="S::d.peters@vdlnedcar.nl::83a68d48-6ede-4bb4-93c8-50bbdac7aa23" providerId="AD" clId="Web-{4BE30635-2F09-DB2B-1EAD-5A4B5A52D459}" dt="2023-07-06T08:51:55.117" v="234" actId="14100"/>
        <pc:sldMkLst>
          <pc:docMk/>
          <pc:sldMk cId="811007539" sldId="367"/>
        </pc:sldMkLst>
        <pc:spChg chg="add mod">
          <ac:chgData name="Peters, Dion" userId="S::d.peters@vdlnedcar.nl::83a68d48-6ede-4bb4-93c8-50bbdac7aa23" providerId="AD" clId="Web-{4BE30635-2F09-DB2B-1EAD-5A4B5A52D459}" dt="2023-07-05T13:43:36.234" v="57" actId="1076"/>
          <ac:spMkLst>
            <pc:docMk/>
            <pc:sldMk cId="811007539" sldId="367"/>
            <ac:spMk id="2" creationId="{80BCE69B-9F93-9B2D-0F7B-C52DF9A92F75}"/>
          </ac:spMkLst>
        </pc:spChg>
        <pc:spChg chg="mod">
          <ac:chgData name="Peters, Dion" userId="S::d.peters@vdlnedcar.nl::83a68d48-6ede-4bb4-93c8-50bbdac7aa23" providerId="AD" clId="Web-{4BE30635-2F09-DB2B-1EAD-5A4B5A52D459}" dt="2023-07-05T13:48:31.883" v="76" actId="20577"/>
          <ac:spMkLst>
            <pc:docMk/>
            <pc:sldMk cId="811007539" sldId="367"/>
            <ac:spMk id="14" creationId="{00000000-0000-0000-0000-000000000000}"/>
          </ac:spMkLst>
        </pc:spChg>
        <pc:spChg chg="add del mod">
          <ac:chgData name="Peters, Dion" userId="S::d.peters@vdlnedcar.nl::83a68d48-6ede-4bb4-93c8-50bbdac7aa23" providerId="AD" clId="Web-{4BE30635-2F09-DB2B-1EAD-5A4B5A52D459}" dt="2023-07-05T15:36:38.227" v="213"/>
          <ac:spMkLst>
            <pc:docMk/>
            <pc:sldMk cId="811007539" sldId="367"/>
            <ac:spMk id="17" creationId="{00000000-0000-0000-0000-000000000000}"/>
          </ac:spMkLst>
        </pc:spChg>
        <pc:spChg chg="del">
          <ac:chgData name="Peters, Dion" userId="S::d.peters@vdlnedcar.nl::83a68d48-6ede-4bb4-93c8-50bbdac7aa23" providerId="AD" clId="Web-{4BE30635-2F09-DB2B-1EAD-5A4B5A52D459}" dt="2023-07-05T12:51:49.346" v="12"/>
          <ac:spMkLst>
            <pc:docMk/>
            <pc:sldMk cId="811007539" sldId="367"/>
            <ac:spMk id="30" creationId="{00000000-0000-0000-0000-000000000000}"/>
          </ac:spMkLst>
        </pc:spChg>
        <pc:graphicFrameChg chg="add del">
          <ac:chgData name="Peters, Dion" userId="S::d.peters@vdlnedcar.nl::83a68d48-6ede-4bb4-93c8-50bbdac7aa23" providerId="AD" clId="Web-{4BE30635-2F09-DB2B-1EAD-5A4B5A52D459}" dt="2023-07-05T15:35:17.553" v="197"/>
          <ac:graphicFrameMkLst>
            <pc:docMk/>
            <pc:sldMk cId="811007539" sldId="367"/>
            <ac:graphicFrameMk id="132111" creationId="{6E43034D-1374-C12C-0E30-F62ED8396861}"/>
          </ac:graphicFrameMkLst>
        </pc:graphicFrameChg>
        <pc:graphicFrameChg chg="add del">
          <ac:chgData name="Peters, Dion" userId="S::d.peters@vdlnedcar.nl::83a68d48-6ede-4bb4-93c8-50bbdac7aa23" providerId="AD" clId="Web-{4BE30635-2F09-DB2B-1EAD-5A4B5A52D459}" dt="2023-07-05T15:35:20.834" v="199"/>
          <ac:graphicFrameMkLst>
            <pc:docMk/>
            <pc:sldMk cId="811007539" sldId="367"/>
            <ac:graphicFrameMk id="132113" creationId="{AD012613-732B-4F4F-67C1-DCD956571FBB}"/>
          </ac:graphicFrameMkLst>
        </pc:graphicFrameChg>
        <pc:graphicFrameChg chg="add del">
          <ac:chgData name="Peters, Dion" userId="S::d.peters@vdlnedcar.nl::83a68d48-6ede-4bb4-93c8-50bbdac7aa23" providerId="AD" clId="Web-{4BE30635-2F09-DB2B-1EAD-5A4B5A52D459}" dt="2023-07-05T15:35:25.287" v="201"/>
          <ac:graphicFrameMkLst>
            <pc:docMk/>
            <pc:sldMk cId="811007539" sldId="367"/>
            <ac:graphicFrameMk id="132115" creationId="{5503E835-F8E7-51BE-52A5-B4AA9F35E288}"/>
          </ac:graphicFrameMkLst>
        </pc:graphicFrameChg>
        <pc:graphicFrameChg chg="add del">
          <ac:chgData name="Peters, Dion" userId="S::d.peters@vdlnedcar.nl::83a68d48-6ede-4bb4-93c8-50bbdac7aa23" providerId="AD" clId="Web-{4BE30635-2F09-DB2B-1EAD-5A4B5A52D459}" dt="2023-07-05T15:36:13.382" v="203"/>
          <ac:graphicFrameMkLst>
            <pc:docMk/>
            <pc:sldMk cId="811007539" sldId="367"/>
            <ac:graphicFrameMk id="132117" creationId="{AD012613-732B-4F4F-67C1-DCD956571FBB}"/>
          </ac:graphicFrameMkLst>
        </pc:graphicFrameChg>
        <pc:graphicFrameChg chg="add del mod">
          <ac:chgData name="Peters, Dion" userId="S::d.peters@vdlnedcar.nl::83a68d48-6ede-4bb4-93c8-50bbdac7aa23" providerId="AD" clId="Web-{4BE30635-2F09-DB2B-1EAD-5A4B5A52D459}" dt="2023-07-05T15:36:38.227" v="213"/>
          <ac:graphicFrameMkLst>
            <pc:docMk/>
            <pc:sldMk cId="811007539" sldId="367"/>
            <ac:graphicFrameMk id="132119" creationId="{6E43034D-1374-C12C-0E30-F62ED8396861}"/>
          </ac:graphicFrameMkLst>
        </pc:graphicFrameChg>
        <pc:picChg chg="add del mod ord">
          <ac:chgData name="Peters, Dion" userId="S::d.peters@vdlnedcar.nl::83a68d48-6ede-4bb4-93c8-50bbdac7aa23" providerId="AD" clId="Web-{4BE30635-2F09-DB2B-1EAD-5A4B5A52D459}" dt="2023-07-05T15:36:50.290" v="222"/>
          <ac:picMkLst>
            <pc:docMk/>
            <pc:sldMk cId="811007539" sldId="367"/>
            <ac:picMk id="3" creationId="{71E9A6F8-0A77-BE11-82FD-71F0CF7DEAE1}"/>
          </ac:picMkLst>
        </pc:picChg>
        <pc:picChg chg="add del mod">
          <ac:chgData name="Peters, Dion" userId="S::d.peters@vdlnedcar.nl::83a68d48-6ede-4bb4-93c8-50bbdac7aa23" providerId="AD" clId="Web-{4BE30635-2F09-DB2B-1EAD-5A4B5A52D459}" dt="2023-07-05T15:36:51.431" v="223"/>
          <ac:picMkLst>
            <pc:docMk/>
            <pc:sldMk cId="811007539" sldId="367"/>
            <ac:picMk id="29" creationId="{00000000-0000-0000-0000-000000000000}"/>
          </ac:picMkLst>
        </pc:picChg>
        <pc:picChg chg="mod ord">
          <ac:chgData name="Peters, Dion" userId="S::d.peters@vdlnedcar.nl::83a68d48-6ede-4bb4-93c8-50bbdac7aa23" providerId="AD" clId="Web-{4BE30635-2F09-DB2B-1EAD-5A4B5A52D459}" dt="2023-07-06T08:51:55.117" v="234" actId="14100"/>
          <ac:picMkLst>
            <pc:docMk/>
            <pc:sldMk cId="811007539" sldId="367"/>
            <ac:picMk id="53" creationId="{00000000-0000-0000-0000-000000000000}"/>
          </ac:picMkLst>
        </pc:picChg>
        <pc:cxnChg chg="add del mod">
          <ac:chgData name="Peters, Dion" userId="S::d.peters@vdlnedcar.nl::83a68d48-6ede-4bb4-93c8-50bbdac7aa23" providerId="AD" clId="Web-{4BE30635-2F09-DB2B-1EAD-5A4B5A52D459}" dt="2023-07-05T15:36:46.165" v="218"/>
          <ac:cxnSpMkLst>
            <pc:docMk/>
            <pc:sldMk cId="811007539" sldId="367"/>
            <ac:cxnSpMk id="4" creationId="{085A3661-26C9-CB60-AADA-E38A4C5A2B8B}"/>
          </ac:cxnSpMkLst>
        </pc:cxnChg>
        <pc:cxnChg chg="del">
          <ac:chgData name="Peters, Dion" userId="S::d.peters@vdlnedcar.nl::83a68d48-6ede-4bb4-93c8-50bbdac7aa23" providerId="AD" clId="Web-{4BE30635-2F09-DB2B-1EAD-5A4B5A52D459}" dt="2023-07-05T12:51:49.346" v="11"/>
          <ac:cxnSpMkLst>
            <pc:docMk/>
            <pc:sldMk cId="811007539" sldId="367"/>
            <ac:cxnSpMk id="32" creationId="{00000000-0000-0000-0000-000000000000}"/>
          </ac:cxnSpMkLst>
        </pc:cxnChg>
        <pc:cxnChg chg="del">
          <ac:chgData name="Peters, Dion" userId="S::d.peters@vdlnedcar.nl::83a68d48-6ede-4bb4-93c8-50bbdac7aa23" providerId="AD" clId="Web-{4BE30635-2F09-DB2B-1EAD-5A4B5A52D459}" dt="2023-07-05T12:51:49.346" v="10"/>
          <ac:cxnSpMkLst>
            <pc:docMk/>
            <pc:sldMk cId="811007539" sldId="367"/>
            <ac:cxnSpMk id="35" creationId="{00000000-0000-0000-0000-000000000000}"/>
          </ac:cxnSpMkLst>
        </pc:cxnChg>
        <pc:cxnChg chg="del">
          <ac:chgData name="Peters, Dion" userId="S::d.peters@vdlnedcar.nl::83a68d48-6ede-4bb4-93c8-50bbdac7aa23" providerId="AD" clId="Web-{4BE30635-2F09-DB2B-1EAD-5A4B5A52D459}" dt="2023-07-05T12:51:49.346" v="9"/>
          <ac:cxnSpMkLst>
            <pc:docMk/>
            <pc:sldMk cId="811007539" sldId="367"/>
            <ac:cxnSpMk id="36" creationId="{00000000-0000-0000-0000-000000000000}"/>
          </ac:cxnSpMkLst>
        </pc:cxnChg>
        <pc:cxnChg chg="del">
          <ac:chgData name="Peters, Dion" userId="S::d.peters@vdlnedcar.nl::83a68d48-6ede-4bb4-93c8-50bbdac7aa23" providerId="AD" clId="Web-{4BE30635-2F09-DB2B-1EAD-5A4B5A52D459}" dt="2023-07-05T12:51:49.346" v="8"/>
          <ac:cxnSpMkLst>
            <pc:docMk/>
            <pc:sldMk cId="811007539" sldId="367"/>
            <ac:cxnSpMk id="37" creationId="{00000000-0000-0000-0000-000000000000}"/>
          </ac:cxnSpMkLst>
        </pc:cxnChg>
        <pc:cxnChg chg="del">
          <ac:chgData name="Peters, Dion" userId="S::d.peters@vdlnedcar.nl::83a68d48-6ede-4bb4-93c8-50bbdac7aa23" providerId="AD" clId="Web-{4BE30635-2F09-DB2B-1EAD-5A4B5A52D459}" dt="2023-07-05T12:51:49.346" v="7"/>
          <ac:cxnSpMkLst>
            <pc:docMk/>
            <pc:sldMk cId="811007539" sldId="367"/>
            <ac:cxnSpMk id="38" creationId="{00000000-0000-0000-0000-000000000000}"/>
          </ac:cxnSpMkLst>
        </pc:cxnChg>
        <pc:cxnChg chg="del">
          <ac:chgData name="Peters, Dion" userId="S::d.peters@vdlnedcar.nl::83a68d48-6ede-4bb4-93c8-50bbdac7aa23" providerId="AD" clId="Web-{4BE30635-2F09-DB2B-1EAD-5A4B5A52D459}" dt="2023-07-05T12:51:49.346" v="6"/>
          <ac:cxnSpMkLst>
            <pc:docMk/>
            <pc:sldMk cId="811007539" sldId="367"/>
            <ac:cxnSpMk id="41" creationId="{00000000-0000-0000-0000-000000000000}"/>
          </ac:cxnSpMkLst>
        </pc:cxnChg>
        <pc:cxnChg chg="del">
          <ac:chgData name="Peters, Dion" userId="S::d.peters@vdlnedcar.nl::83a68d48-6ede-4bb4-93c8-50bbdac7aa23" providerId="AD" clId="Web-{4BE30635-2F09-DB2B-1EAD-5A4B5A52D459}" dt="2023-07-05T12:51:49.346" v="5"/>
          <ac:cxnSpMkLst>
            <pc:docMk/>
            <pc:sldMk cId="811007539" sldId="367"/>
            <ac:cxnSpMk id="62" creationId="{00000000-0000-0000-0000-000000000000}"/>
          </ac:cxnSpMkLst>
        </pc:cxnChg>
        <pc:cxnChg chg="del">
          <ac:chgData name="Peters, Dion" userId="S::d.peters@vdlnedcar.nl::83a68d48-6ede-4bb4-93c8-50bbdac7aa23" providerId="AD" clId="Web-{4BE30635-2F09-DB2B-1EAD-5A4B5A52D459}" dt="2023-07-05T12:51:49.346" v="4"/>
          <ac:cxnSpMkLst>
            <pc:docMk/>
            <pc:sldMk cId="811007539" sldId="367"/>
            <ac:cxnSpMk id="63" creationId="{00000000-0000-0000-0000-000000000000}"/>
          </ac:cxnSpMkLst>
        </pc:cxnChg>
        <pc:cxnChg chg="del">
          <ac:chgData name="Peters, Dion" userId="S::d.peters@vdlnedcar.nl::83a68d48-6ede-4bb4-93c8-50bbdac7aa23" providerId="AD" clId="Web-{4BE30635-2F09-DB2B-1EAD-5A4B5A52D459}" dt="2023-07-05T12:51:49.346" v="3"/>
          <ac:cxnSpMkLst>
            <pc:docMk/>
            <pc:sldMk cId="811007539" sldId="367"/>
            <ac:cxnSpMk id="64" creationId="{00000000-0000-0000-0000-000000000000}"/>
          </ac:cxnSpMkLst>
        </pc:cxnChg>
        <pc:cxnChg chg="mod">
          <ac:chgData name="Peters, Dion" userId="S::d.peters@vdlnedcar.nl::83a68d48-6ede-4bb4-93c8-50bbdac7aa23" providerId="AD" clId="Web-{4BE30635-2F09-DB2B-1EAD-5A4B5A52D459}" dt="2023-07-05T15:36:47.118" v="219" actId="1076"/>
          <ac:cxnSpMkLst>
            <pc:docMk/>
            <pc:sldMk cId="811007539" sldId="367"/>
            <ac:cxnSpMk id="65" creationId="{00000000-0000-0000-0000-000000000000}"/>
          </ac:cxnSpMkLst>
        </pc:cxnChg>
        <pc:cxnChg chg="del">
          <ac:chgData name="Peters, Dion" userId="S::d.peters@vdlnedcar.nl::83a68d48-6ede-4bb4-93c8-50bbdac7aa23" providerId="AD" clId="Web-{4BE30635-2F09-DB2B-1EAD-5A4B5A52D459}" dt="2023-07-05T12:51:49.346" v="2"/>
          <ac:cxnSpMkLst>
            <pc:docMk/>
            <pc:sldMk cId="811007539" sldId="367"/>
            <ac:cxnSpMk id="66" creationId="{00000000-0000-0000-0000-000000000000}"/>
          </ac:cxnSpMkLst>
        </pc:cxnChg>
        <pc:cxnChg chg="del">
          <ac:chgData name="Peters, Dion" userId="S::d.peters@vdlnedcar.nl::83a68d48-6ede-4bb4-93c8-50bbdac7aa23" providerId="AD" clId="Web-{4BE30635-2F09-DB2B-1EAD-5A4B5A52D459}" dt="2023-07-05T12:51:49.330" v="1"/>
          <ac:cxnSpMkLst>
            <pc:docMk/>
            <pc:sldMk cId="811007539" sldId="367"/>
            <ac:cxnSpMk id="67" creationId="{00000000-0000-0000-0000-000000000000}"/>
          </ac:cxnSpMkLst>
        </pc:cxnChg>
      </pc:sldChg>
      <pc:sldChg chg="ord">
        <pc:chgData name="Peters, Dion" userId="S::d.peters@vdlnedcar.nl::83a68d48-6ede-4bb4-93c8-50bbdac7aa23" providerId="AD" clId="Web-{4BE30635-2F09-DB2B-1EAD-5A4B5A52D459}" dt="2023-07-06T08:49:30.753" v="232"/>
        <pc:sldMkLst>
          <pc:docMk/>
          <pc:sldMk cId="2051203273" sldId="376"/>
        </pc:sldMkLst>
      </pc:sldChg>
      <pc:sldChg chg="modSp">
        <pc:chgData name="Peters, Dion" userId="S::d.peters@vdlnedcar.nl::83a68d48-6ede-4bb4-93c8-50bbdac7aa23" providerId="AD" clId="Web-{4BE30635-2F09-DB2B-1EAD-5A4B5A52D459}" dt="2023-07-05T13:14:52.871" v="17" actId="1076"/>
        <pc:sldMkLst>
          <pc:docMk/>
          <pc:sldMk cId="214214801" sldId="377"/>
        </pc:sldMkLst>
        <pc:spChg chg="mod">
          <ac:chgData name="Peters, Dion" userId="S::d.peters@vdlnedcar.nl::83a68d48-6ede-4bb4-93c8-50bbdac7aa23" providerId="AD" clId="Web-{4BE30635-2F09-DB2B-1EAD-5A4B5A52D459}" dt="2023-07-05T13:14:52.871" v="17" actId="1076"/>
          <ac:spMkLst>
            <pc:docMk/>
            <pc:sldMk cId="214214801" sldId="377"/>
            <ac:spMk id="22" creationId="{00000000-0000-0000-0000-000000000000}"/>
          </ac:spMkLst>
        </pc:spChg>
      </pc:sldChg>
    </pc:docChg>
  </pc:docChgLst>
  <pc:docChgLst>
    <pc:chgData name="Peters, Dion" userId="S::d.peters@vdlnedcar.nl::83a68d48-6ede-4bb4-93c8-50bbdac7aa23" providerId="AD" clId="Web-{C59A73C9-2B92-1A5E-8936-B1047F9C2A2C}"/>
    <pc:docChg chg="modSld">
      <pc:chgData name="Peters, Dion" userId="S::d.peters@vdlnedcar.nl::83a68d48-6ede-4bb4-93c8-50bbdac7aa23" providerId="AD" clId="Web-{C59A73C9-2B92-1A5E-8936-B1047F9C2A2C}" dt="2023-07-05T09:04:44.778" v="1" actId="14100"/>
      <pc:docMkLst>
        <pc:docMk/>
      </pc:docMkLst>
      <pc:sldChg chg="modSp">
        <pc:chgData name="Peters, Dion" userId="S::d.peters@vdlnedcar.nl::83a68d48-6ede-4bb4-93c8-50bbdac7aa23" providerId="AD" clId="Web-{C59A73C9-2B92-1A5E-8936-B1047F9C2A2C}" dt="2023-07-05T09:04:44.778" v="1" actId="14100"/>
        <pc:sldMkLst>
          <pc:docMk/>
          <pc:sldMk cId="2051203273" sldId="376"/>
        </pc:sldMkLst>
        <pc:spChg chg="mod">
          <ac:chgData name="Peters, Dion" userId="S::d.peters@vdlnedcar.nl::83a68d48-6ede-4bb4-93c8-50bbdac7aa23" providerId="AD" clId="Web-{C59A73C9-2B92-1A5E-8936-B1047F9C2A2C}" dt="2023-07-05T09:04:44.778" v="1" actId="14100"/>
          <ac:spMkLst>
            <pc:docMk/>
            <pc:sldMk cId="2051203273" sldId="376"/>
            <ac:spMk id="16" creationId="{00000000-0000-0000-0000-000000000000}"/>
          </ac:spMkLst>
        </pc:spChg>
      </pc:sldChg>
    </pc:docChg>
  </pc:docChgLst>
  <pc:docChgLst>
    <pc:chgData name="Peters, Dion" userId="S::d.peters@vdlnedcar.nl::83a68d48-6ede-4bb4-93c8-50bbdac7aa23" providerId="AD" clId="Web-{7DDDB67F-5051-4AFA-AA87-A648E04C9572}"/>
    <pc:docChg chg="modSld">
      <pc:chgData name="Peters, Dion" userId="S::d.peters@vdlnedcar.nl::83a68d48-6ede-4bb4-93c8-50bbdac7aa23" providerId="AD" clId="Web-{7DDDB67F-5051-4AFA-AA87-A648E04C9572}" dt="2023-07-04T14:00:04.904" v="0" actId="1076"/>
      <pc:docMkLst>
        <pc:docMk/>
      </pc:docMkLst>
      <pc:sldChg chg="modSp">
        <pc:chgData name="Peters, Dion" userId="S::d.peters@vdlnedcar.nl::83a68d48-6ede-4bb4-93c8-50bbdac7aa23" providerId="AD" clId="Web-{7DDDB67F-5051-4AFA-AA87-A648E04C9572}" dt="2023-07-04T14:00:04.904" v="0" actId="1076"/>
        <pc:sldMkLst>
          <pc:docMk/>
          <pc:sldMk cId="811007539" sldId="367"/>
        </pc:sldMkLst>
        <pc:picChg chg="mod">
          <ac:chgData name="Peters, Dion" userId="S::d.peters@vdlnedcar.nl::83a68d48-6ede-4bb4-93c8-50bbdac7aa23" providerId="AD" clId="Web-{7DDDB67F-5051-4AFA-AA87-A648E04C9572}" dt="2023-07-04T14:00:04.904" v="0" actId="1076"/>
          <ac:picMkLst>
            <pc:docMk/>
            <pc:sldMk cId="811007539" sldId="367"/>
            <ac:picMk id="29"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3" dt="2023-07-05T07:00:15.247" idx="3">
    <p:pos x="10" y="10"/>
    <p:text>is fan applicable ?
</p:text>
    <p:extLst>
      <p:ext uri="{C676402C-5697-4E1C-873F-D02D1690AC5C}">
        <p15:threadingInfo xmlns:p15="http://schemas.microsoft.com/office/powerpoint/2012/main" timeZoneBias="420"/>
      </p:ext>
    </p:extLst>
  </p:cm>
  <p:cm authorId="3" dt="2023-07-05T07:00:37.311" idx="4">
    <p:pos x="146" y="146"/>
    <p:text>specify location label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3-03-24T13:37:31.981" idx="31">
    <p:pos x="1848" y="1081"/>
    <p:text>Fans not needed, plates will be provided</p:text>
    <p:extLst>
      <p:ext uri="{C676402C-5697-4E1C-873F-D02D1690AC5C}">
        <p15:threadingInfo xmlns:p15="http://schemas.microsoft.com/office/powerpoint/2012/main" timeZoneBias="-60"/>
      </p:ext>
    </p:extLst>
  </p:cm>
  <p:cm authorId="3" dt="2023-07-05T06:59:42.246" idx="1">
    <p:pos x="10" y="10"/>
    <p:text>is fan applicable ?
When yes, define fan plate variants and screws to attach when applicable
</p:text>
    <p:extLst>
      <p:ext uri="{C676402C-5697-4E1C-873F-D02D1690AC5C}">
        <p15:threadingInfo xmlns:p15="http://schemas.microsoft.com/office/powerpoint/2012/main" timeZoneBias="420"/>
      </p:ext>
    </p:extLst>
  </p:cm>
  <p:cm authorId="3" dt="2023-07-05T06:59:55.559" idx="2">
    <p:pos x="146" y="146"/>
    <p:text>Specify location label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23-03-24T14:01:22.699" idx="33">
    <p:pos x="3750" y="1320"/>
    <p:text>EST-FT Adds a small bead (max 3mm) of RTV on the edges of the cell interconnect board, on the opposite side of the connectors.</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3-05-02T11:55:05.369" idx="44">
    <p:pos x="4590" y="1446"/>
    <p:text>use temp. BMS?</p:text>
    <p:extLst>
      <p:ext uri="{C676402C-5697-4E1C-873F-D02D1690AC5C}">
        <p15:threadingInfo xmlns:p15="http://schemas.microsoft.com/office/powerpoint/2012/main" timeZoneBias="-120"/>
      </p:ext>
    </p:extLst>
  </p:cm>
  <p:cm authorId="2" dt="2023-05-02T11:59:01.411" idx="45">
    <p:pos x="4590" y="1582"/>
    <p:text>BMS can only be installed after closing of battery pack</p:text>
    <p:extLst>
      <p:ext uri="{C676402C-5697-4E1C-873F-D02D1690AC5C}">
        <p15:threadingInfo xmlns:p15="http://schemas.microsoft.com/office/powerpoint/2012/main" timeZoneBias="-120">
          <p15:parentCm authorId="2" idx="44"/>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3-03-27T17:00:55.676" idx="42">
    <p:pos x="4488" y="1746"/>
    <p:text>10 Nm</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2-08-11T16:55:14.052" idx="14">
    <p:pos x="4518" y="714"/>
    <p:text>Tools not available at ST060 for some final assembly steps. Great opportunity to show the flexibility of the line and resend the pack to ST010 or ST030 for final assembly steps i.m.o. Discuss</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22-08-12T09:10:51.288" idx="16">
    <p:pos x="3894" y="204"/>
    <p:text>T.B.D. if EST-FT needs full pack leak test</p:text>
    <p:extLst>
      <p:ext uri="{C676402C-5697-4E1C-873F-D02D1690AC5C}">
        <p15:threadingInfo xmlns:p15="http://schemas.microsoft.com/office/powerpoint/2012/main" timeZoneBias="-120"/>
      </p:ext>
    </p:extLst>
  </p:cm>
  <p:cm authorId="2" dt="2022-08-18T08:57:34.588" idx="18">
    <p:pos x="3894" y="340"/>
    <p:text>unlikely</p:text>
    <p:extLst>
      <p:ext uri="{C676402C-5697-4E1C-873F-D02D1690AC5C}">
        <p15:threadingInfo xmlns:p15="http://schemas.microsoft.com/office/powerpoint/2012/main" timeZoneBias="-120">
          <p15:parentCm authorId="2" idx="16"/>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2839"/>
          </a:xfrm>
          <a:prstGeom prst="rect">
            <a:avLst/>
          </a:prstGeom>
        </p:spPr>
        <p:txBody>
          <a:bodyPr vert="horz" lIns="91440" tIns="45720" rIns="91440" bIns="45720" rtlCol="0"/>
          <a:lstStyle>
            <a:lvl1pPr algn="l">
              <a:defRPr sz="1200"/>
            </a:lvl1pPr>
          </a:lstStyle>
          <a:p>
            <a:r>
              <a:rPr lang="nl-NL"/>
              <a:t>Level 1</a:t>
            </a:r>
          </a:p>
        </p:txBody>
      </p:sp>
      <p:sp>
        <p:nvSpPr>
          <p:cNvPr id="3" name="Date Placeholder 2"/>
          <p:cNvSpPr>
            <a:spLocks noGrp="1"/>
          </p:cNvSpPr>
          <p:nvPr>
            <p:ph type="dt" sz="quarter" idx="1"/>
          </p:nvPr>
        </p:nvSpPr>
        <p:spPr>
          <a:xfrm>
            <a:off x="3850444" y="0"/>
            <a:ext cx="2945659" cy="492839"/>
          </a:xfrm>
          <a:prstGeom prst="rect">
            <a:avLst/>
          </a:prstGeom>
        </p:spPr>
        <p:txBody>
          <a:bodyPr vert="horz" lIns="91440" tIns="45720" rIns="91440" bIns="45720" rtlCol="0"/>
          <a:lstStyle>
            <a:lvl1pPr algn="r">
              <a:defRPr sz="1200"/>
            </a:lvl1pPr>
          </a:lstStyle>
          <a:p>
            <a:fld id="{2772E36E-FDEE-478B-B905-F2C4593027FD}" type="datetimeFigureOut">
              <a:rPr lang="nl-NL" smtClean="0"/>
              <a:t>2-11-2023</a:t>
            </a:fld>
            <a:endParaRPr lang="nl-NL"/>
          </a:p>
        </p:txBody>
      </p:sp>
      <p:sp>
        <p:nvSpPr>
          <p:cNvPr id="4" name="Footer Placeholder 3"/>
          <p:cNvSpPr>
            <a:spLocks noGrp="1"/>
          </p:cNvSpPr>
          <p:nvPr>
            <p:ph type="ftr" sz="quarter" idx="2"/>
          </p:nvPr>
        </p:nvSpPr>
        <p:spPr>
          <a:xfrm>
            <a:off x="0" y="9362238"/>
            <a:ext cx="2945659" cy="492839"/>
          </a:xfrm>
          <a:prstGeom prst="rect">
            <a:avLst/>
          </a:prstGeom>
        </p:spPr>
        <p:txBody>
          <a:bodyPr vert="horz" lIns="91440" tIns="45720" rIns="91440" bIns="45720" rtlCol="0" anchor="b"/>
          <a:lstStyle>
            <a:lvl1pPr algn="l">
              <a:defRPr sz="1200"/>
            </a:lvl1pPr>
          </a:lstStyle>
          <a:p>
            <a:endParaRPr lang="nl-NL"/>
          </a:p>
        </p:txBody>
      </p:sp>
      <p:sp>
        <p:nvSpPr>
          <p:cNvPr id="5" name="Slide Number Placeholder 4"/>
          <p:cNvSpPr>
            <a:spLocks noGrp="1"/>
          </p:cNvSpPr>
          <p:nvPr>
            <p:ph type="sldNum" sz="quarter" idx="3"/>
          </p:nvPr>
        </p:nvSpPr>
        <p:spPr>
          <a:xfrm>
            <a:off x="3850444" y="9362238"/>
            <a:ext cx="2945659" cy="492839"/>
          </a:xfrm>
          <a:prstGeom prst="rect">
            <a:avLst/>
          </a:prstGeom>
        </p:spPr>
        <p:txBody>
          <a:bodyPr vert="horz" lIns="91440" tIns="45720" rIns="91440" bIns="45720" rtlCol="0" anchor="b"/>
          <a:lstStyle>
            <a:lvl1pPr algn="r">
              <a:defRPr sz="1200"/>
            </a:lvl1pPr>
          </a:lstStyle>
          <a:p>
            <a:fld id="{E1EAFFE0-6607-40BA-B88F-53A002639DB2}" type="slidenum">
              <a:rPr lang="nl-NL" smtClean="0"/>
              <a:t>‹#›</a:t>
            </a:fld>
            <a:endParaRPr lang="nl-NL"/>
          </a:p>
        </p:txBody>
      </p:sp>
    </p:spTree>
    <p:extLst>
      <p:ext uri="{BB962C8B-B14F-4D97-AF65-F5344CB8AC3E}">
        <p14:creationId xmlns:p14="http://schemas.microsoft.com/office/powerpoint/2010/main" val="3073794330"/>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2839"/>
          </a:xfrm>
          <a:prstGeom prst="rect">
            <a:avLst/>
          </a:prstGeom>
        </p:spPr>
        <p:txBody>
          <a:bodyPr vert="horz" lIns="91440" tIns="45720" rIns="91440" bIns="45720" rtlCol="0"/>
          <a:lstStyle>
            <a:lvl1pPr algn="l">
              <a:defRPr sz="1200"/>
            </a:lvl1pPr>
          </a:lstStyle>
          <a:p>
            <a:r>
              <a:rPr lang="nl-NL"/>
              <a:t>Level 1</a:t>
            </a:r>
          </a:p>
        </p:txBody>
      </p:sp>
      <p:sp>
        <p:nvSpPr>
          <p:cNvPr id="3" name="Date Placeholder 2"/>
          <p:cNvSpPr>
            <a:spLocks noGrp="1"/>
          </p:cNvSpPr>
          <p:nvPr>
            <p:ph type="dt" idx="1"/>
          </p:nvPr>
        </p:nvSpPr>
        <p:spPr>
          <a:xfrm>
            <a:off x="3850444" y="0"/>
            <a:ext cx="2945659" cy="492839"/>
          </a:xfrm>
          <a:prstGeom prst="rect">
            <a:avLst/>
          </a:prstGeom>
        </p:spPr>
        <p:txBody>
          <a:bodyPr vert="horz" lIns="91440" tIns="45720" rIns="91440" bIns="45720" rtlCol="0"/>
          <a:lstStyle>
            <a:lvl1pPr algn="r">
              <a:defRPr sz="1200"/>
            </a:lvl1pPr>
          </a:lstStyle>
          <a:p>
            <a:fld id="{165D273E-CF15-4A39-B115-59DEF8B31C71}" type="datetimeFigureOut">
              <a:rPr lang="nl-NL" smtClean="0"/>
              <a:t>2-11-2023</a:t>
            </a:fld>
            <a:endParaRPr lang="nl-NL"/>
          </a:p>
        </p:txBody>
      </p:sp>
      <p:sp>
        <p:nvSpPr>
          <p:cNvPr id="4" name="Slide Image Placeholder 3"/>
          <p:cNvSpPr>
            <a:spLocks noGrp="1" noRot="1" noChangeAspect="1"/>
          </p:cNvSpPr>
          <p:nvPr>
            <p:ph type="sldImg" idx="2"/>
          </p:nvPr>
        </p:nvSpPr>
        <p:spPr>
          <a:xfrm>
            <a:off x="228600" y="739775"/>
            <a:ext cx="6340475" cy="36957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79768" y="4681974"/>
            <a:ext cx="5438140" cy="443555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9362238"/>
            <a:ext cx="2945659" cy="492839"/>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50444" y="9362238"/>
            <a:ext cx="2945659" cy="492839"/>
          </a:xfrm>
          <a:prstGeom prst="rect">
            <a:avLst/>
          </a:prstGeom>
        </p:spPr>
        <p:txBody>
          <a:bodyPr vert="horz" lIns="91440" tIns="45720" rIns="91440" bIns="45720" rtlCol="0" anchor="b"/>
          <a:lstStyle>
            <a:lvl1pPr algn="r">
              <a:defRPr sz="1200"/>
            </a:lvl1pPr>
          </a:lstStyle>
          <a:p>
            <a:fld id="{5D37493F-46BD-42A2-89D7-D01AFB1254D5}" type="slidenum">
              <a:rPr lang="nl-NL" smtClean="0"/>
              <a:t>‹#›</a:t>
            </a:fld>
            <a:endParaRPr lang="nl-NL"/>
          </a:p>
        </p:txBody>
      </p:sp>
    </p:spTree>
    <p:extLst>
      <p:ext uri="{BB962C8B-B14F-4D97-AF65-F5344CB8AC3E}">
        <p14:creationId xmlns:p14="http://schemas.microsoft.com/office/powerpoint/2010/main" val="3122687520"/>
      </p:ext>
    </p:extLst>
  </p:cSld>
  <p:clrMap bg1="lt1" tx1="dk1" bg2="lt2" tx2="dk2" accent1="accent1" accent2="accent2" accent3="accent3" accent4="accent4" accent5="accent5" accent6="accent6" hlink="hlink" folHlink="folHlink"/>
  <p:hf sldNum="0" dt="0"/>
  <p:notesStyle>
    <a:lvl1pPr marL="0" algn="l" defTabSz="1000123" rtl="0" eaLnBrk="1" latinLnBrk="0" hangingPunct="1">
      <a:defRPr sz="1300" kern="1200">
        <a:solidFill>
          <a:schemeClr val="tx1"/>
        </a:solidFill>
        <a:latin typeface="+mn-lt"/>
        <a:ea typeface="+mn-ea"/>
        <a:cs typeface="+mn-cs"/>
      </a:defRPr>
    </a:lvl1pPr>
    <a:lvl2pPr marL="500061" algn="l" defTabSz="1000123" rtl="0" eaLnBrk="1" latinLnBrk="0" hangingPunct="1">
      <a:defRPr sz="1300" kern="1200">
        <a:solidFill>
          <a:schemeClr val="tx1"/>
        </a:solidFill>
        <a:latin typeface="+mn-lt"/>
        <a:ea typeface="+mn-ea"/>
        <a:cs typeface="+mn-cs"/>
      </a:defRPr>
    </a:lvl2pPr>
    <a:lvl3pPr marL="1000123" algn="l" defTabSz="1000123" rtl="0" eaLnBrk="1" latinLnBrk="0" hangingPunct="1">
      <a:defRPr sz="1300" kern="1200">
        <a:solidFill>
          <a:schemeClr val="tx1"/>
        </a:solidFill>
        <a:latin typeface="+mn-lt"/>
        <a:ea typeface="+mn-ea"/>
        <a:cs typeface="+mn-cs"/>
      </a:defRPr>
    </a:lvl3pPr>
    <a:lvl4pPr marL="1500184" algn="l" defTabSz="1000123" rtl="0" eaLnBrk="1" latinLnBrk="0" hangingPunct="1">
      <a:defRPr sz="1300" kern="1200">
        <a:solidFill>
          <a:schemeClr val="tx1"/>
        </a:solidFill>
        <a:latin typeface="+mn-lt"/>
        <a:ea typeface="+mn-ea"/>
        <a:cs typeface="+mn-cs"/>
      </a:defRPr>
    </a:lvl4pPr>
    <a:lvl5pPr marL="2000245" algn="l" defTabSz="1000123" rtl="0" eaLnBrk="1" latinLnBrk="0" hangingPunct="1">
      <a:defRPr sz="1300" kern="1200">
        <a:solidFill>
          <a:schemeClr val="tx1"/>
        </a:solidFill>
        <a:latin typeface="+mn-lt"/>
        <a:ea typeface="+mn-ea"/>
        <a:cs typeface="+mn-cs"/>
      </a:defRPr>
    </a:lvl5pPr>
    <a:lvl6pPr marL="2500306" algn="l" defTabSz="1000123" rtl="0" eaLnBrk="1" latinLnBrk="0" hangingPunct="1">
      <a:defRPr sz="1300" kern="1200">
        <a:solidFill>
          <a:schemeClr val="tx1"/>
        </a:solidFill>
        <a:latin typeface="+mn-lt"/>
        <a:ea typeface="+mn-ea"/>
        <a:cs typeface="+mn-cs"/>
      </a:defRPr>
    </a:lvl6pPr>
    <a:lvl7pPr marL="3000368" algn="l" defTabSz="1000123" rtl="0" eaLnBrk="1" latinLnBrk="0" hangingPunct="1">
      <a:defRPr sz="1300" kern="1200">
        <a:solidFill>
          <a:schemeClr val="tx1"/>
        </a:solidFill>
        <a:latin typeface="+mn-lt"/>
        <a:ea typeface="+mn-ea"/>
        <a:cs typeface="+mn-cs"/>
      </a:defRPr>
    </a:lvl7pPr>
    <a:lvl8pPr marL="3500430" algn="l" defTabSz="1000123" rtl="0" eaLnBrk="1" latinLnBrk="0" hangingPunct="1">
      <a:defRPr sz="1300" kern="1200">
        <a:solidFill>
          <a:schemeClr val="tx1"/>
        </a:solidFill>
        <a:latin typeface="+mn-lt"/>
        <a:ea typeface="+mn-ea"/>
        <a:cs typeface="+mn-cs"/>
      </a:defRPr>
    </a:lvl8pPr>
    <a:lvl9pPr marL="4000490" algn="l" defTabSz="1000123"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544513" y="1231900"/>
            <a:ext cx="5708650" cy="3328988"/>
          </a:xfrm>
        </p:spPr>
      </p:sp>
      <p:sp>
        <p:nvSpPr>
          <p:cNvPr id="3" name="Tijdelijke aanduiding voor notities 2"/>
          <p:cNvSpPr>
            <a:spLocks noGrp="1"/>
          </p:cNvSpPr>
          <p:nvPr>
            <p:ph type="body" idx="1"/>
          </p:nvPr>
        </p:nvSpPr>
        <p:spPr/>
        <p:txBody>
          <a:bodyPr/>
          <a:lstStyle/>
          <a:p>
            <a:endParaRPr lang="en-GB" baseline="0" dirty="0">
              <a:solidFill>
                <a:srgbClr val="FF0000"/>
              </a:solidFill>
              <a:latin typeface="Arial" panose="020B0604020202020204" pitchFamily="34" charset="0"/>
            </a:endParaRPr>
          </a:p>
          <a:p>
            <a:endParaRPr lang="en-GB" baseline="0" dirty="0">
              <a:solidFill>
                <a:srgbClr val="FF0000"/>
              </a:solidFill>
              <a:latin typeface="Arial" panose="020B0604020202020204" pitchFamily="34" charset="0"/>
            </a:endParaRPr>
          </a:p>
          <a:p>
            <a:endParaRPr lang="en-GB" baseline="0" dirty="0">
              <a:solidFill>
                <a:srgbClr val="FF0000"/>
              </a:solidFill>
              <a:latin typeface="Arial" panose="020B0604020202020204" pitchFamily="34" charset="0"/>
              <a:cs typeface="Arial" panose="020B0604020202020204" pitchFamily="34" charset="0"/>
            </a:endParaRPr>
          </a:p>
        </p:txBody>
      </p:sp>
      <p:sp>
        <p:nvSpPr>
          <p:cNvPr id="5" name="Header Placeholder 4"/>
          <p:cNvSpPr>
            <a:spLocks noGrp="1"/>
          </p:cNvSpPr>
          <p:nvPr>
            <p:ph type="hdr" sz="quarter" idx="11"/>
          </p:nvPr>
        </p:nvSpPr>
        <p:spPr/>
        <p:txBody>
          <a:bodyPr/>
          <a:lstStyle/>
          <a:p>
            <a:r>
              <a:rPr lang="nl-NL"/>
              <a:t>Level 1</a:t>
            </a:r>
          </a:p>
        </p:txBody>
      </p:sp>
      <p:sp>
        <p:nvSpPr>
          <p:cNvPr id="6" name="Footer Placeholder 5"/>
          <p:cNvSpPr>
            <a:spLocks noGrp="1"/>
          </p:cNvSpPr>
          <p:nvPr>
            <p:ph type="ftr" sz="quarter" idx="12"/>
          </p:nvPr>
        </p:nvSpPr>
        <p:spPr/>
        <p:txBody>
          <a:bodyPr/>
          <a:lstStyle/>
          <a:p>
            <a:endParaRPr lang="nl-NL"/>
          </a:p>
        </p:txBody>
      </p:sp>
    </p:spTree>
    <p:extLst>
      <p:ext uri="{BB962C8B-B14F-4D97-AF65-F5344CB8AC3E}">
        <p14:creationId xmlns:p14="http://schemas.microsoft.com/office/powerpoint/2010/main" val="222571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10</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05598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11</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4378496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12</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357514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14</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9468795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15</a:t>
            </a:fld>
            <a:endParaRPr lang="nl-NL" altLang="en-US" sz="1100">
              <a:solidFill>
                <a:srgbClr val="000000"/>
              </a:solidFill>
              <a:latin typeface="Times New Roman" pitchFamily="18"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16</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4196859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17</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939952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19</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0425268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21</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565676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22</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419865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2</a:t>
            </a:fld>
            <a:endParaRPr lang="nl-NL" altLang="en-US" sz="1100">
              <a:solidFill>
                <a:srgbClr val="000000"/>
              </a:solidFill>
              <a:latin typeface="Times New Roman"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23</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575406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24</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507623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nl-NL"/>
              <a:t>Level 1</a:t>
            </a:r>
          </a:p>
        </p:txBody>
      </p:sp>
      <p:sp>
        <p:nvSpPr>
          <p:cNvPr id="5" name="Footer Placeholder 4"/>
          <p:cNvSpPr>
            <a:spLocks noGrp="1"/>
          </p:cNvSpPr>
          <p:nvPr>
            <p:ph type="ftr" sz="quarter" idx="11"/>
          </p:nvPr>
        </p:nvSpPr>
        <p:spPr/>
        <p:txBody>
          <a:bodyPr/>
          <a:lstStyle/>
          <a:p>
            <a:endParaRPr lang="nl-NL"/>
          </a:p>
        </p:txBody>
      </p:sp>
    </p:spTree>
    <p:extLst>
      <p:ext uri="{BB962C8B-B14F-4D97-AF65-F5344CB8AC3E}">
        <p14:creationId xmlns:p14="http://schemas.microsoft.com/office/powerpoint/2010/main" val="25442117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27</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176600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28</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8526022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29</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8550985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30</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022067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31</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228307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32</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6127286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33</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791091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a:t>
            </a:fld>
            <a:endParaRPr lang="nl-NL" altLang="en-US" sz="1100">
              <a:solidFill>
                <a:srgbClr val="000000"/>
              </a:solidFill>
              <a:latin typeface="Times New Roman" pitchFamily="18"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34</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061396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35</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780907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36</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5692787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37</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447936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38</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022933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39</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708891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40</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1229527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41</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28117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42</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914353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43</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263666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a:t>
            </a:fld>
            <a:endParaRPr lang="nl-NL" altLang="en-US" sz="1100">
              <a:solidFill>
                <a:srgbClr val="000000"/>
              </a:solidFill>
              <a:latin typeface="Times New Roman" pitchFamily="18"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44</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0076958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45</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4626842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46</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9135425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47</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41232264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48</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416097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49</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4608378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50</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81694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51</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2495131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52</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4392297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53</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593505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4918486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54</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89069266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55</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129334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56</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3831189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57</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36875483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58</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4591465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59</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839097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6</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47513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7</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571880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8</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228683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Tijdelijke aanduiding voor dia-afbeelding 1"/>
          <p:cNvSpPr>
            <a:spLocks noGrp="1" noRot="1" noChangeAspect="1" noTextEdit="1"/>
          </p:cNvSpPr>
          <p:nvPr>
            <p:ph type="sldImg"/>
          </p:nvPr>
        </p:nvSpPr>
        <p:spPr>
          <a:xfrm>
            <a:off x="228600" y="741363"/>
            <a:ext cx="6340475" cy="3695700"/>
          </a:xfrm>
          <a:ln/>
        </p:spPr>
      </p:sp>
      <p:sp>
        <p:nvSpPr>
          <p:cNvPr id="175107" name="Tijdelijke aanduiding voor notities 2"/>
          <p:cNvSpPr>
            <a:spLocks noGrp="1"/>
          </p:cNvSpPr>
          <p:nvPr>
            <p:ph type="body" idx="1"/>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endParaRPr lang="nl-NL" altLang="en-US" dirty="0">
              <a:latin typeface="Arial" pitchFamily="34" charset="0"/>
              <a:cs typeface="Arial" pitchFamily="34" charset="0"/>
            </a:endParaRPr>
          </a:p>
        </p:txBody>
      </p:sp>
      <p:sp>
        <p:nvSpPr>
          <p:cNvPr id="175108" name="Tijdelijke aanduiding voor dianumm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lvl1pPr eaLnBrk="0" hangingPunct="0">
              <a:spcBef>
                <a:spcPct val="30000"/>
              </a:spcBef>
              <a:defRPr sz="800">
                <a:solidFill>
                  <a:schemeClr val="tx1"/>
                </a:solidFill>
                <a:latin typeface="Arial" pitchFamily="34" charset="0"/>
              </a:defRPr>
            </a:lvl1pPr>
            <a:lvl2pPr marL="715573" indent="-274654" eaLnBrk="0" hangingPunct="0">
              <a:spcBef>
                <a:spcPct val="30000"/>
              </a:spcBef>
              <a:defRPr sz="800">
                <a:solidFill>
                  <a:schemeClr val="tx1"/>
                </a:solidFill>
                <a:latin typeface="Arial" pitchFamily="34" charset="0"/>
              </a:defRPr>
            </a:lvl2pPr>
            <a:lvl3pPr marL="1101771" indent="-219933" eaLnBrk="0" hangingPunct="0">
              <a:spcBef>
                <a:spcPct val="30000"/>
              </a:spcBef>
              <a:defRPr sz="800">
                <a:solidFill>
                  <a:schemeClr val="tx1"/>
                </a:solidFill>
                <a:latin typeface="Arial" pitchFamily="34" charset="0"/>
              </a:defRPr>
            </a:lvl3pPr>
            <a:lvl4pPr marL="1541635" indent="-219933" eaLnBrk="0" hangingPunct="0">
              <a:spcBef>
                <a:spcPct val="30000"/>
              </a:spcBef>
              <a:defRPr sz="800">
                <a:solidFill>
                  <a:schemeClr val="tx1"/>
                </a:solidFill>
                <a:latin typeface="Arial" pitchFamily="34" charset="0"/>
              </a:defRPr>
            </a:lvl4pPr>
            <a:lvl5pPr marL="1982556" indent="-219933" eaLnBrk="0" hangingPunct="0">
              <a:spcBef>
                <a:spcPct val="30000"/>
              </a:spcBef>
              <a:defRPr sz="800">
                <a:solidFill>
                  <a:schemeClr val="tx1"/>
                </a:solidFill>
                <a:latin typeface="Arial" pitchFamily="34" charset="0"/>
              </a:defRPr>
            </a:lvl5pPr>
            <a:lvl6pPr marL="2285620" indent="-219933" eaLnBrk="0" fontAlgn="base" hangingPunct="0">
              <a:spcBef>
                <a:spcPct val="30000"/>
              </a:spcBef>
              <a:spcAft>
                <a:spcPct val="0"/>
              </a:spcAft>
              <a:defRPr sz="800">
                <a:solidFill>
                  <a:schemeClr val="tx1"/>
                </a:solidFill>
                <a:latin typeface="Arial" pitchFamily="34" charset="0"/>
              </a:defRPr>
            </a:lvl6pPr>
            <a:lvl7pPr marL="2588685" indent="-219933" eaLnBrk="0" fontAlgn="base" hangingPunct="0">
              <a:spcBef>
                <a:spcPct val="30000"/>
              </a:spcBef>
              <a:spcAft>
                <a:spcPct val="0"/>
              </a:spcAft>
              <a:defRPr sz="800">
                <a:solidFill>
                  <a:schemeClr val="tx1"/>
                </a:solidFill>
                <a:latin typeface="Arial" pitchFamily="34" charset="0"/>
              </a:defRPr>
            </a:lvl7pPr>
            <a:lvl8pPr marL="2891750" indent="-219933" eaLnBrk="0" fontAlgn="base" hangingPunct="0">
              <a:spcBef>
                <a:spcPct val="30000"/>
              </a:spcBef>
              <a:spcAft>
                <a:spcPct val="0"/>
              </a:spcAft>
              <a:defRPr sz="800">
                <a:solidFill>
                  <a:schemeClr val="tx1"/>
                </a:solidFill>
                <a:latin typeface="Arial" pitchFamily="34" charset="0"/>
              </a:defRPr>
            </a:lvl8pPr>
            <a:lvl9pPr marL="3194817" indent="-219933" eaLnBrk="0" fontAlgn="base" hangingPunct="0">
              <a:spcBef>
                <a:spcPct val="30000"/>
              </a:spcBef>
              <a:spcAft>
                <a:spcPct val="0"/>
              </a:spcAft>
              <a:defRPr sz="800">
                <a:solidFill>
                  <a:schemeClr val="tx1"/>
                </a:solidFill>
                <a:latin typeface="Arial" pitchFamily="34" charset="0"/>
              </a:defRPr>
            </a:lvl9pPr>
          </a:lstStyle>
          <a:p>
            <a:pPr>
              <a:spcBef>
                <a:spcPct val="0"/>
              </a:spcBef>
            </a:pPr>
            <a:fld id="{14577AC5-876E-4FD7-91F3-310210F6142A}" type="slidenum">
              <a:rPr lang="nl-NL" altLang="en-US" sz="1100">
                <a:solidFill>
                  <a:srgbClr val="000000"/>
                </a:solidFill>
                <a:latin typeface="Times New Roman" pitchFamily="18" charset="0"/>
              </a:rPr>
              <a:pPr>
                <a:spcBef>
                  <a:spcPct val="0"/>
                </a:spcBef>
              </a:pPr>
              <a:t>9</a:t>
            </a:fld>
            <a:endParaRPr lang="nl-NL" altLang="en-US" sz="1100">
              <a:solidFill>
                <a:srgbClr val="000000"/>
              </a:solidFill>
              <a:latin typeface="Times New Roman" pitchFamily="18" charset="0"/>
            </a:endParaRPr>
          </a:p>
        </p:txBody>
      </p:sp>
    </p:spTree>
    <p:extLst>
      <p:ext uri="{BB962C8B-B14F-4D97-AF65-F5344CB8AC3E}">
        <p14:creationId xmlns:p14="http://schemas.microsoft.com/office/powerpoint/2010/main" val="17842686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41.xml.rels><?xml version="1.0" encoding="UTF-8" standalone="yes"?>
<Relationships xmlns="http://schemas.openxmlformats.org/package/2006/relationships"><Relationship Id="rId3" Type="http://schemas.openxmlformats.org/officeDocument/2006/relationships/hyperlink" Target="https://youtu.be/09yTK-OTEPA" TargetMode="External"/><Relationship Id="rId7" Type="http://schemas.openxmlformats.org/officeDocument/2006/relationships/hyperlink" Target="http://www.pptsolutions.nl/" TargetMode="External"/><Relationship Id="rId2" Type="http://schemas.openxmlformats.org/officeDocument/2006/relationships/hyperlink" Target="https://youtu.be/hM16rifWsjU" TargetMode="External"/><Relationship Id="rId1" Type="http://schemas.openxmlformats.org/officeDocument/2006/relationships/slideMaster" Target="../slideMasters/slideMaster2.xml"/><Relationship Id="rId6" Type="http://schemas.openxmlformats.org/officeDocument/2006/relationships/hyperlink" Target="https://youtu.be/H_4HH09zxC0" TargetMode="External"/><Relationship Id="rId5" Type="http://schemas.openxmlformats.org/officeDocument/2006/relationships/hyperlink" Target="https://youtu.be/IIjbiKAotek" TargetMode="External"/><Relationship Id="rId4" Type="http://schemas.openxmlformats.org/officeDocument/2006/relationships/hyperlink" Target="https://youtu.be/fbByse1_RSY" TargetMode="Externa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2734" y="2203438"/>
            <a:ext cx="10344308" cy="1520387"/>
          </a:xfrm>
        </p:spPr>
        <p:txBody>
          <a:bodyPr/>
          <a:lstStyle/>
          <a:p>
            <a:r>
              <a:rPr lang="en-US"/>
              <a:t>Click to edit Master title style</a:t>
            </a:r>
            <a:endParaRPr lang="nl-NL"/>
          </a:p>
        </p:txBody>
      </p:sp>
      <p:sp>
        <p:nvSpPr>
          <p:cNvPr id="3" name="Subtitle 2"/>
          <p:cNvSpPr>
            <a:spLocks noGrp="1"/>
          </p:cNvSpPr>
          <p:nvPr>
            <p:ph type="subTitle" idx="1"/>
          </p:nvPr>
        </p:nvSpPr>
        <p:spPr>
          <a:xfrm>
            <a:off x="1825472" y="4019338"/>
            <a:ext cx="8518843" cy="1812643"/>
          </a:xfrm>
        </p:spPr>
        <p:txBody>
          <a:bodyPr/>
          <a:lstStyle>
            <a:lvl1pPr marL="0" indent="0" algn="ctr">
              <a:buNone/>
              <a:defRPr>
                <a:solidFill>
                  <a:schemeClr val="tx1">
                    <a:tint val="75000"/>
                  </a:schemeClr>
                </a:solidFill>
              </a:defRPr>
            </a:lvl1pPr>
            <a:lvl2pPr marL="500061" indent="0" algn="ctr">
              <a:buNone/>
              <a:defRPr>
                <a:solidFill>
                  <a:schemeClr val="tx1">
                    <a:tint val="75000"/>
                  </a:schemeClr>
                </a:solidFill>
              </a:defRPr>
            </a:lvl2pPr>
            <a:lvl3pPr marL="1000123" indent="0" algn="ctr">
              <a:buNone/>
              <a:defRPr>
                <a:solidFill>
                  <a:schemeClr val="tx1">
                    <a:tint val="75000"/>
                  </a:schemeClr>
                </a:solidFill>
              </a:defRPr>
            </a:lvl3pPr>
            <a:lvl4pPr marL="1500184" indent="0" algn="ctr">
              <a:buNone/>
              <a:defRPr>
                <a:solidFill>
                  <a:schemeClr val="tx1">
                    <a:tint val="75000"/>
                  </a:schemeClr>
                </a:solidFill>
              </a:defRPr>
            </a:lvl4pPr>
            <a:lvl5pPr marL="2000245" indent="0" algn="ctr">
              <a:buNone/>
              <a:defRPr>
                <a:solidFill>
                  <a:schemeClr val="tx1">
                    <a:tint val="75000"/>
                  </a:schemeClr>
                </a:solidFill>
              </a:defRPr>
            </a:lvl5pPr>
            <a:lvl6pPr marL="2500306" indent="0" algn="ctr">
              <a:buNone/>
              <a:defRPr>
                <a:solidFill>
                  <a:schemeClr val="tx1">
                    <a:tint val="75000"/>
                  </a:schemeClr>
                </a:solidFill>
              </a:defRPr>
            </a:lvl6pPr>
            <a:lvl7pPr marL="3000368" indent="0" algn="ctr">
              <a:buNone/>
              <a:defRPr>
                <a:solidFill>
                  <a:schemeClr val="tx1">
                    <a:tint val="75000"/>
                  </a:schemeClr>
                </a:solidFill>
              </a:defRPr>
            </a:lvl7pPr>
            <a:lvl8pPr marL="3500430" indent="0" algn="ctr">
              <a:buNone/>
              <a:defRPr>
                <a:solidFill>
                  <a:schemeClr val="tx1">
                    <a:tint val="75000"/>
                  </a:schemeClr>
                </a:solidFill>
              </a:defRPr>
            </a:lvl8pPr>
            <a:lvl9pPr marL="4000490" indent="0" algn="ctr">
              <a:buNone/>
              <a:defRPr>
                <a:solidFill>
                  <a:schemeClr val="tx1">
                    <a:tint val="75000"/>
                  </a:schemeClr>
                </a:solidFill>
              </a:defRPr>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2145EEF4-5C1D-4FE7-ABA4-BC36D71F9EBF}" type="datetimeFigureOut">
              <a:rPr lang="nl-NL" smtClean="0"/>
              <a:t>2-11-2023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3752027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2145EEF4-5C1D-4FE7-ABA4-BC36D71F9EBF}" type="datetimeFigureOut">
              <a:rPr lang="nl-NL" smtClean="0"/>
              <a:t>2-11-2023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27028402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23087" y="284081"/>
            <a:ext cx="2738200" cy="6051994"/>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08494" y="284081"/>
            <a:ext cx="8011769" cy="605199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2145EEF4-5C1D-4FE7-ABA4-BC36D71F9EBF}" type="datetimeFigureOut">
              <a:rPr lang="nl-NL" smtClean="0"/>
              <a:t>2-11-2023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2581151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tro slide">
    <p:spTree>
      <p:nvGrpSpPr>
        <p:cNvPr id="1" name=""/>
        <p:cNvGrpSpPr/>
        <p:nvPr/>
      </p:nvGrpSpPr>
      <p:grpSpPr>
        <a:xfrm>
          <a:off x="0" y="0"/>
          <a:ext cx="0" cy="0"/>
          <a:chOff x="0" y="0"/>
          <a:chExt cx="0" cy="0"/>
        </a:xfrm>
      </p:grpSpPr>
      <p:sp>
        <p:nvSpPr>
          <p:cNvPr id="87" name="Tijdelijke aanduiding voor afbeelding 11"/>
          <p:cNvSpPr>
            <a:spLocks noGrp="1"/>
          </p:cNvSpPr>
          <p:nvPr>
            <p:ph type="pic" sz="quarter" idx="15" hasCustomPrompt="1"/>
          </p:nvPr>
        </p:nvSpPr>
        <p:spPr>
          <a:xfrm>
            <a:off x="1" y="0"/>
            <a:ext cx="12169775" cy="7092950"/>
          </a:xfrm>
          <a:prstGeom prst="rect">
            <a:avLst/>
          </a:prstGeom>
          <a:solidFill>
            <a:schemeClr val="bg1">
              <a:lumMod val="95000"/>
            </a:schemeClr>
          </a:solidFill>
        </p:spPr>
        <p:txBody>
          <a:bodyPr wrap="square" bIns="118124" anchor="ctr">
            <a:noAutofit/>
          </a:bodyPr>
          <a:lstStyle>
            <a:lvl1pPr marL="0" indent="0" algn="ctr">
              <a:lnSpc>
                <a:spcPct val="300000"/>
              </a:lnSpc>
              <a:buNone/>
              <a:defRPr sz="1300" baseline="0"/>
            </a:lvl1pPr>
          </a:lstStyle>
          <a:p>
            <a:r>
              <a:rPr lang="en-US" noProof="0" dirty="0"/>
              <a:t>Click on the icon</a:t>
            </a:r>
          </a:p>
          <a:p>
            <a:r>
              <a:rPr lang="en-US" noProof="0" dirty="0"/>
              <a:t>to add an image</a:t>
            </a:r>
          </a:p>
        </p:txBody>
      </p:sp>
      <p:sp>
        <p:nvSpPr>
          <p:cNvPr id="106" name="Tijdelijke aanduiding voor verticale tekst 2"/>
          <p:cNvSpPr>
            <a:spLocks noGrp="1"/>
          </p:cNvSpPr>
          <p:nvPr>
            <p:ph type="body" orient="vert" idx="16" hasCustomPrompt="1"/>
          </p:nvPr>
        </p:nvSpPr>
        <p:spPr>
          <a:xfrm>
            <a:off x="1305844" y="855279"/>
            <a:ext cx="6270609" cy="2284014"/>
          </a:xfrm>
          <a:solidFill>
            <a:schemeClr val="tx2">
              <a:alpha val="90000"/>
            </a:schemeClr>
          </a:solidFill>
        </p:spPr>
        <p:txBody>
          <a:bodyPr vert="horz"/>
          <a:lstStyle>
            <a:lvl1pPr marL="0" indent="0">
              <a:buNone/>
              <a:defRPr/>
            </a:lvl1pPr>
          </a:lstStyle>
          <a:p>
            <a:pPr lvl="0"/>
            <a:r>
              <a:rPr lang="nl-NL" dirty="0"/>
              <a:t> </a:t>
            </a:r>
          </a:p>
        </p:txBody>
      </p:sp>
      <p:sp>
        <p:nvSpPr>
          <p:cNvPr id="2" name="Titel 1"/>
          <p:cNvSpPr>
            <a:spLocks noGrp="1"/>
          </p:cNvSpPr>
          <p:nvPr>
            <p:ph type="ctrTitle" hasCustomPrompt="1"/>
          </p:nvPr>
        </p:nvSpPr>
        <p:spPr>
          <a:xfrm>
            <a:off x="1534996" y="1376991"/>
            <a:ext cx="5812286" cy="437697"/>
          </a:xfrm>
        </p:spPr>
        <p:txBody>
          <a:bodyPr wrap="none" anchor="ctr"/>
          <a:lstStyle>
            <a:lvl1pPr algn="l">
              <a:defRPr sz="3500" cap="none" baseline="0">
                <a:solidFill>
                  <a:schemeClr val="bg1"/>
                </a:solidFill>
              </a:defRPr>
            </a:lvl1pPr>
          </a:lstStyle>
          <a:p>
            <a:r>
              <a:rPr lang="en-US" noProof="0" dirty="0"/>
              <a:t>Company name</a:t>
            </a:r>
          </a:p>
        </p:txBody>
      </p:sp>
      <p:sp>
        <p:nvSpPr>
          <p:cNvPr id="3" name="Ondertitel 2"/>
          <p:cNvSpPr>
            <a:spLocks noGrp="1"/>
          </p:cNvSpPr>
          <p:nvPr>
            <p:ph type="subTitle" idx="1" hasCustomPrompt="1"/>
          </p:nvPr>
        </p:nvSpPr>
        <p:spPr>
          <a:xfrm>
            <a:off x="1534996" y="2498485"/>
            <a:ext cx="5812286" cy="409567"/>
          </a:xfrm>
        </p:spPr>
        <p:txBody>
          <a:bodyPr anchor="b"/>
          <a:lstStyle>
            <a:lvl1pPr marL="0" indent="0" algn="l">
              <a:buNone/>
              <a:defRPr sz="2000" baseline="0">
                <a:solidFill>
                  <a:schemeClr val="bg1"/>
                </a:solidFill>
              </a:defRPr>
            </a:lvl1pPr>
            <a:lvl2pPr marL="500061" indent="0" algn="ctr">
              <a:buNone/>
              <a:defRPr sz="2200"/>
            </a:lvl2pPr>
            <a:lvl3pPr marL="1000123" indent="0" algn="ctr">
              <a:buNone/>
              <a:defRPr sz="2000"/>
            </a:lvl3pPr>
            <a:lvl4pPr marL="1500184" indent="0" algn="ctr">
              <a:buNone/>
              <a:defRPr sz="1800"/>
            </a:lvl4pPr>
            <a:lvl5pPr marL="2000245" indent="0" algn="ctr">
              <a:buNone/>
              <a:defRPr sz="1800"/>
            </a:lvl5pPr>
            <a:lvl6pPr marL="2500306" indent="0" algn="ctr">
              <a:buNone/>
              <a:defRPr sz="1800"/>
            </a:lvl6pPr>
            <a:lvl7pPr marL="3000368" indent="0" algn="ctr">
              <a:buNone/>
              <a:defRPr sz="1800"/>
            </a:lvl7pPr>
            <a:lvl8pPr marL="3500430" indent="0" algn="ctr">
              <a:buNone/>
              <a:defRPr sz="1800"/>
            </a:lvl8pPr>
            <a:lvl9pPr marL="4000490" indent="0" algn="ctr">
              <a:buNone/>
              <a:defRPr sz="1800"/>
            </a:lvl9pPr>
          </a:lstStyle>
          <a:p>
            <a:r>
              <a:rPr lang="en-US" noProof="0" dirty="0"/>
              <a:t>Click to change the subtitle style of the model</a:t>
            </a:r>
          </a:p>
        </p:txBody>
      </p:sp>
    </p:spTree>
    <p:extLst>
      <p:ext uri="{BB962C8B-B14F-4D97-AF65-F5344CB8AC3E}">
        <p14:creationId xmlns:p14="http://schemas.microsoft.com/office/powerpoint/2010/main" val="1576150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06"/>
                                        </p:tgtEl>
                                        <p:attrNameLst>
                                          <p:attrName>style.visibility</p:attrName>
                                        </p:attrNameLst>
                                      </p:cBhvr>
                                      <p:to>
                                        <p:strVal val="visible"/>
                                      </p:to>
                                    </p:set>
                                    <p:anim calcmode="lin" valueType="num">
                                      <p:cBhvr additive="base">
                                        <p:cTn id="7" dur="750" fill="hold"/>
                                        <p:tgtEl>
                                          <p:spTgt spid="106"/>
                                        </p:tgtEl>
                                        <p:attrNameLst>
                                          <p:attrName>ppt_x</p:attrName>
                                        </p:attrNameLst>
                                      </p:cBhvr>
                                      <p:tavLst>
                                        <p:tav tm="0">
                                          <p:val>
                                            <p:strVal val="0-#ppt_w/2"/>
                                          </p:val>
                                        </p:tav>
                                        <p:tav tm="100000">
                                          <p:val>
                                            <p:strVal val="#ppt_x"/>
                                          </p:val>
                                        </p:tav>
                                      </p:tavLst>
                                    </p:anim>
                                    <p:anim calcmode="lin" valueType="num">
                                      <p:cBhvr additive="base">
                                        <p:cTn id="8" dur="750" fill="hold"/>
                                        <p:tgtEl>
                                          <p:spTgt spid="106"/>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25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750" fill="hold"/>
                                        <p:tgtEl>
                                          <p:spTgt spid="3"/>
                                        </p:tgtEl>
                                        <p:attrNameLst>
                                          <p:attrName>ppt_x</p:attrName>
                                        </p:attrNameLst>
                                      </p:cBhvr>
                                      <p:tavLst>
                                        <p:tav tm="0">
                                          <p:val>
                                            <p:strVal val="0-#ppt_w/2"/>
                                          </p:val>
                                        </p:tav>
                                        <p:tav tm="100000">
                                          <p:val>
                                            <p:strVal val="#ppt_x"/>
                                          </p:val>
                                        </p:tav>
                                      </p:tavLst>
                                    </p:anim>
                                    <p:anim calcmode="lin" valueType="num">
                                      <p:cBhvr additive="base">
                                        <p:cTn id="12" dur="7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25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750" fill="hold"/>
                                        <p:tgtEl>
                                          <p:spTgt spid="2"/>
                                        </p:tgtEl>
                                        <p:attrNameLst>
                                          <p:attrName>ppt_x</p:attrName>
                                        </p:attrNameLst>
                                      </p:cBhvr>
                                      <p:tavLst>
                                        <p:tav tm="0">
                                          <p:val>
                                            <p:strVal val="0-#ppt_w/2"/>
                                          </p:val>
                                        </p:tav>
                                        <p:tav tm="100000">
                                          <p:val>
                                            <p:strVal val="#ppt_x"/>
                                          </p:val>
                                        </p:tav>
                                      </p:tavLst>
                                    </p:anim>
                                    <p:anim calcmode="lin" valueType="num">
                                      <p:cBhvr additive="base">
                                        <p:cTn id="16" dur="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tmplLst>
          <p:tmpl>
            <p:tnLst>
              <p:par>
                <p:cTn presetID="2" presetClass="entr" presetSubtype="8" decel="100000" fill="hold" nodeType="withEffect">
                  <p:stCondLst>
                    <p:cond delay="25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750" fill="hold"/>
                        <p:tgtEl>
                          <p:spTgt spid="106"/>
                        </p:tgtEl>
                        <p:attrNameLst>
                          <p:attrName>ppt_x</p:attrName>
                        </p:attrNameLst>
                      </p:cBhvr>
                      <p:tavLst>
                        <p:tav tm="0">
                          <p:val>
                            <p:strVal val="0-#ppt_w/2"/>
                          </p:val>
                        </p:tav>
                        <p:tav tm="100000">
                          <p:val>
                            <p:strVal val="#ppt_x"/>
                          </p:val>
                        </p:tav>
                      </p:tavLst>
                    </p:anim>
                    <p:anim calcmode="lin" valueType="num">
                      <p:cBhvr additive="base">
                        <p:cTn dur="750" fill="hold"/>
                        <p:tgtEl>
                          <p:spTgt spid="106"/>
                        </p:tgtEl>
                        <p:attrNameLst>
                          <p:attrName>ppt_y</p:attrName>
                        </p:attrNameLst>
                      </p:cBhvr>
                      <p:tavLst>
                        <p:tav tm="0">
                          <p:val>
                            <p:strVal val="#ppt_y"/>
                          </p:val>
                        </p:tav>
                        <p:tav tm="100000">
                          <p:val>
                            <p:strVal val="#ppt_y"/>
                          </p:val>
                        </p:tav>
                      </p:tavLst>
                    </p:anim>
                  </p:childTnLst>
                </p:cTn>
              </p:par>
            </p:tnLst>
          </p:tmpl>
        </p:tmplLst>
      </p:bldP>
      <p:bldP spid="2" grpId="0"/>
      <p:bldP spid="3" grpId="0">
        <p:tmplLst>
          <p:tmpl>
            <p:tnLst>
              <p:par>
                <p:cTn presetID="2" presetClass="entr" presetSubtype="8" decel="10000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0-#ppt_w/2"/>
                          </p:val>
                        </p:tav>
                        <p:tav tm="100000">
                          <p:val>
                            <p:strVal val="#ppt_x"/>
                          </p:val>
                        </p:tav>
                      </p:tavLst>
                    </p:anim>
                    <p:anim calcmode="lin" valueType="num">
                      <p:cBhvr additive="base">
                        <p:cTn dur="750" fill="hold"/>
                        <p:tgtEl>
                          <p:spTgt spid="3"/>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ro slide">
    <p:spTree>
      <p:nvGrpSpPr>
        <p:cNvPr id="1" name=""/>
        <p:cNvGrpSpPr/>
        <p:nvPr/>
      </p:nvGrpSpPr>
      <p:grpSpPr>
        <a:xfrm>
          <a:off x="0" y="0"/>
          <a:ext cx="0" cy="0"/>
          <a:chOff x="0" y="0"/>
          <a:chExt cx="0" cy="0"/>
        </a:xfrm>
      </p:grpSpPr>
      <p:sp>
        <p:nvSpPr>
          <p:cNvPr id="6" name="Tekstvak 30"/>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Intro slide</a:t>
            </a:r>
          </a:p>
        </p:txBody>
      </p:sp>
      <p:grpSp>
        <p:nvGrpSpPr>
          <p:cNvPr id="7" name="Groep 84"/>
          <p:cNvGrpSpPr>
            <a:grpSpLocks/>
          </p:cNvGrpSpPr>
          <p:nvPr userDrawn="1"/>
        </p:nvGrpSpPr>
        <p:grpSpPr bwMode="auto">
          <a:xfrm>
            <a:off x="12368718" y="-18061"/>
            <a:ext cx="3178964" cy="5388673"/>
            <a:chOff x="12391603" y="-17883"/>
            <a:chExt cx="3183678" cy="5210064"/>
          </a:xfrm>
        </p:grpSpPr>
        <p:pic>
          <p:nvPicPr>
            <p:cNvPr id="8" name="Afbeelding 83"/>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grpSp>
          <p:nvGrpSpPr>
            <p:cNvPr id="9" name="Instructie"/>
            <p:cNvGrpSpPr>
              <a:grpSpLocks/>
            </p:cNvGrpSpPr>
            <p:nvPr userDrawn="1"/>
          </p:nvGrpSpPr>
          <p:grpSpPr bwMode="auto">
            <a:xfrm>
              <a:off x="12391603" y="-17883"/>
              <a:ext cx="3183678" cy="4334466"/>
              <a:chOff x="12391603" y="-17883"/>
              <a:chExt cx="3183678" cy="4334466"/>
            </a:xfrm>
          </p:grpSpPr>
          <p:sp>
            <p:nvSpPr>
              <p:cNvPr id="14" name="Rechthoek 35"/>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15" name="Ovaal 36"/>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6" name="Rechte verbindingslijn 37"/>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17" name="Rechte verbindingslijn 38"/>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8" name="Rechthoek 39"/>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19" name="Rechte verbindingslijn 40"/>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0" name="Ovaal 41"/>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21" name="Rechthoek 42"/>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22" name="Groep 43"/>
              <p:cNvGrpSpPr>
                <a:grpSpLocks/>
              </p:cNvGrpSpPr>
              <p:nvPr userDrawn="1"/>
            </p:nvGrpSpPr>
            <p:grpSpPr bwMode="auto">
              <a:xfrm>
                <a:off x="12757284" y="2166624"/>
                <a:ext cx="825500" cy="209550"/>
                <a:chOff x="12757284" y="2166624"/>
                <a:chExt cx="825500" cy="209550"/>
              </a:xfrm>
            </p:grpSpPr>
            <p:sp>
              <p:nvSpPr>
                <p:cNvPr id="55" name="Rechthoek 76"/>
                <p:cNvSpPr/>
                <p:nvPr userDrawn="1"/>
              </p:nvSpPr>
              <p:spPr>
                <a:xfrm>
                  <a:off x="12756847" y="2166471"/>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56" name="Rechte verbindingslijn 77"/>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57" name="Gelijkbenige driehoek 78"/>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23" name="Groep 44"/>
              <p:cNvGrpSpPr>
                <a:grpSpLocks/>
              </p:cNvGrpSpPr>
              <p:nvPr userDrawn="1"/>
            </p:nvGrpSpPr>
            <p:grpSpPr bwMode="auto">
              <a:xfrm>
                <a:off x="12757284" y="1123743"/>
                <a:ext cx="294789" cy="318834"/>
                <a:chOff x="14466489" y="1001522"/>
                <a:chExt cx="290627" cy="314333"/>
              </a:xfrm>
            </p:grpSpPr>
            <p:sp>
              <p:nvSpPr>
                <p:cNvPr id="49" name="Rechthoek 70"/>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50" name="Ovaal 71"/>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1" name="Vrije vorm: vorm 72"/>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2" name="Rechthoek: afgeronde hoeken 73"/>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53" name="Rechte verbindingslijn 74"/>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54" name="Rechte verbindingslijn 75"/>
                <p:cNvCxnSpPr>
                  <a:cxnSpLocks/>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4" name="Ovaal 45"/>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25" name="Rechthoek 46"/>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26" name="Rechte verbindingslijn 47"/>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27" name="Groep 48"/>
              <p:cNvGrpSpPr>
                <a:grpSpLocks/>
              </p:cNvGrpSpPr>
              <p:nvPr userDrawn="1"/>
            </p:nvGrpSpPr>
            <p:grpSpPr bwMode="auto">
              <a:xfrm>
                <a:off x="13717811" y="3515817"/>
                <a:ext cx="1195110" cy="717444"/>
                <a:chOff x="12757897" y="3224242"/>
                <a:chExt cx="1195110" cy="717444"/>
              </a:xfrm>
            </p:grpSpPr>
            <p:sp>
              <p:nvSpPr>
                <p:cNvPr id="28" name="Rechthoek 49"/>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29" name="Rechthoek 50"/>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30" name="Groep 51"/>
                <p:cNvGrpSpPr>
                  <a:grpSpLocks/>
                </p:cNvGrpSpPr>
                <p:nvPr userDrawn="1"/>
              </p:nvGrpSpPr>
              <p:grpSpPr bwMode="auto">
                <a:xfrm>
                  <a:off x="12839234" y="3289794"/>
                  <a:ext cx="155951" cy="131922"/>
                  <a:chOff x="12968836" y="3354170"/>
                  <a:chExt cx="404806" cy="342433"/>
                </a:xfrm>
              </p:grpSpPr>
              <p:sp>
                <p:nvSpPr>
                  <p:cNvPr id="43" name="Rechthoek: afgeronde hoeken 64"/>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44" name="Rechthoek 65"/>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5" name="Rechthoek 66"/>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6" name="Rechthoek 67"/>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7" name="Rechthoek 68"/>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8" name="Rechthoek 69"/>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31" name="Groep 52"/>
                <p:cNvGrpSpPr>
                  <a:grpSpLocks/>
                </p:cNvGrpSpPr>
                <p:nvPr userDrawn="1"/>
              </p:nvGrpSpPr>
              <p:grpSpPr bwMode="auto">
                <a:xfrm>
                  <a:off x="12819679" y="3589117"/>
                  <a:ext cx="166739" cy="218963"/>
                  <a:chOff x="12940828" y="3950597"/>
                  <a:chExt cx="432813" cy="568367"/>
                </a:xfrm>
              </p:grpSpPr>
              <p:grpSp>
                <p:nvGrpSpPr>
                  <p:cNvPr id="35" name="Groep 56"/>
                  <p:cNvGrpSpPr>
                    <a:grpSpLocks/>
                  </p:cNvGrpSpPr>
                  <p:nvPr userDrawn="1"/>
                </p:nvGrpSpPr>
                <p:grpSpPr bwMode="auto">
                  <a:xfrm>
                    <a:off x="13000382" y="4006891"/>
                    <a:ext cx="373259" cy="315747"/>
                    <a:chOff x="12968836" y="3354170"/>
                    <a:chExt cx="404806" cy="342433"/>
                  </a:xfrm>
                </p:grpSpPr>
                <p:sp>
                  <p:nvSpPr>
                    <p:cNvPr id="37" name="Rechthoek: afgeronde hoeken 58"/>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38" name="Rechthoek 59"/>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39" name="Rechthoek 60"/>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0" name="Rechthoek 61"/>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1" name="Rechthoek 62"/>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2" name="Rechthoek 63"/>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36" name="Boog 57"/>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32" name="Tekstvak 53"/>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33" name="Tekstvak 54"/>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34"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0" name="Meer informatie"/>
            <p:cNvGrpSpPr>
              <a:grpSpLocks/>
            </p:cNvGrpSpPr>
            <p:nvPr userDrawn="1"/>
          </p:nvGrpSpPr>
          <p:grpSpPr bwMode="auto">
            <a:xfrm>
              <a:off x="12396764" y="4408908"/>
              <a:ext cx="3178515" cy="783273"/>
              <a:chOff x="-3741486" y="3359148"/>
              <a:chExt cx="3178515" cy="783273"/>
            </a:xfrm>
          </p:grpSpPr>
          <p:sp>
            <p:nvSpPr>
              <p:cNvPr id="11"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2" name="Rechthoek 81"/>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3" name="Rechte verbindingslijn 8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87" name="Tijdelijke aanduiding voor afbeelding 11"/>
          <p:cNvSpPr>
            <a:spLocks noGrp="1"/>
          </p:cNvSpPr>
          <p:nvPr>
            <p:ph type="pic" sz="quarter" idx="15"/>
          </p:nvPr>
        </p:nvSpPr>
        <p:spPr>
          <a:xfrm>
            <a:off x="0" y="0"/>
            <a:ext cx="12169775" cy="7092950"/>
          </a:xfrm>
          <a:prstGeom prst="rect">
            <a:avLst/>
          </a:prstGeom>
          <a:solidFill>
            <a:schemeClr val="bg1">
              <a:lumMod val="95000"/>
            </a:schemeClr>
          </a:solidFill>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06" name="Tijdelijke aanduiding voor verticale tekst 2"/>
          <p:cNvSpPr>
            <a:spLocks noGrp="1"/>
          </p:cNvSpPr>
          <p:nvPr>
            <p:ph type="body" orient="vert" idx="16"/>
          </p:nvPr>
        </p:nvSpPr>
        <p:spPr>
          <a:xfrm>
            <a:off x="1305840" y="855274"/>
            <a:ext cx="6270610" cy="2284014"/>
          </a:xfrm>
          <a:solidFill>
            <a:schemeClr val="tx2">
              <a:alpha val="90000"/>
            </a:schemeClr>
          </a:solidFill>
        </p:spPr>
        <p:txBody>
          <a:bodyPr/>
          <a:lstStyle>
            <a:lvl1pPr marL="0" indent="0">
              <a:buNone/>
              <a:defRPr/>
            </a:lvl1pPr>
          </a:lstStyle>
          <a:p>
            <a:pPr lvl="0"/>
            <a:r>
              <a:rPr lang="en-US"/>
              <a:t>Click to edit Master text styles</a:t>
            </a:r>
          </a:p>
        </p:txBody>
      </p:sp>
      <p:sp>
        <p:nvSpPr>
          <p:cNvPr id="2" name="Titel 1"/>
          <p:cNvSpPr>
            <a:spLocks noGrp="1"/>
          </p:cNvSpPr>
          <p:nvPr>
            <p:ph type="ctrTitle"/>
          </p:nvPr>
        </p:nvSpPr>
        <p:spPr>
          <a:xfrm>
            <a:off x="1535003" y="1376992"/>
            <a:ext cx="5812284" cy="437696"/>
          </a:xfrm>
        </p:spPr>
        <p:txBody>
          <a:bodyPr wrap="none"/>
          <a:lstStyle>
            <a:lvl1pPr algn="l">
              <a:defRPr sz="3900" cap="none" baseline="0">
                <a:solidFill>
                  <a:schemeClr val="bg1"/>
                </a:solidFill>
              </a:defRPr>
            </a:lvl1pPr>
          </a:lstStyle>
          <a:p>
            <a:r>
              <a:rPr lang="en-US"/>
              <a:t>Click to edit Master title style</a:t>
            </a:r>
            <a:endParaRPr lang="nl-NL" dirty="0"/>
          </a:p>
        </p:txBody>
      </p:sp>
      <p:sp>
        <p:nvSpPr>
          <p:cNvPr id="3" name="Ondertitel 2"/>
          <p:cNvSpPr>
            <a:spLocks noGrp="1"/>
          </p:cNvSpPr>
          <p:nvPr>
            <p:ph type="subTitle" idx="1"/>
          </p:nvPr>
        </p:nvSpPr>
        <p:spPr>
          <a:xfrm>
            <a:off x="1535003" y="2498476"/>
            <a:ext cx="5812284" cy="409567"/>
          </a:xfrm>
        </p:spPr>
        <p:txBody>
          <a:bodyPr anchor="b"/>
          <a:lstStyle>
            <a:lvl1pPr marL="0" indent="0" algn="l">
              <a:buNone/>
              <a:defRPr sz="2200">
                <a:solidFill>
                  <a:schemeClr val="bg1"/>
                </a:solidFill>
              </a:defRPr>
            </a:lvl1pPr>
            <a:lvl2pPr marL="550332" indent="0" algn="ctr">
              <a:buNone/>
              <a:defRPr sz="2400"/>
            </a:lvl2pPr>
            <a:lvl3pPr marL="1100663" indent="0" algn="ctr">
              <a:buNone/>
              <a:defRPr sz="2200"/>
            </a:lvl3pPr>
            <a:lvl4pPr marL="1650995" indent="0" algn="ctr">
              <a:buNone/>
              <a:defRPr sz="1900"/>
            </a:lvl4pPr>
            <a:lvl5pPr marL="2201327" indent="0" algn="ctr">
              <a:buNone/>
              <a:defRPr sz="1900"/>
            </a:lvl5pPr>
            <a:lvl6pPr marL="2751658" indent="0" algn="ctr">
              <a:buNone/>
              <a:defRPr sz="1900"/>
            </a:lvl6pPr>
            <a:lvl7pPr marL="3301990" indent="0" algn="ctr">
              <a:buNone/>
              <a:defRPr sz="1900"/>
            </a:lvl7pPr>
            <a:lvl8pPr marL="3852321" indent="0" algn="ctr">
              <a:buNone/>
              <a:defRPr sz="1900"/>
            </a:lvl8pPr>
            <a:lvl9pPr marL="4402653" indent="0" algn="ctr">
              <a:buNone/>
              <a:defRPr sz="1900"/>
            </a:lvl9pPr>
          </a:lstStyle>
          <a:p>
            <a:r>
              <a:rPr lang="nl-NL" dirty="0"/>
              <a:t>Klik om de ondertitelstijl van het model te bewerken</a:t>
            </a:r>
          </a:p>
        </p:txBody>
      </p:sp>
    </p:spTree>
    <p:extLst>
      <p:ext uri="{BB962C8B-B14F-4D97-AF65-F5344CB8AC3E}">
        <p14:creationId xmlns:p14="http://schemas.microsoft.com/office/powerpoint/2010/main" val="865158810"/>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28"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agenda</a:t>
            </a:r>
          </a:p>
        </p:txBody>
      </p:sp>
      <p:grpSp>
        <p:nvGrpSpPr>
          <p:cNvPr id="29" name="Groep 6"/>
          <p:cNvGrpSpPr>
            <a:grpSpLocks/>
          </p:cNvGrpSpPr>
          <p:nvPr userDrawn="1"/>
        </p:nvGrpSpPr>
        <p:grpSpPr bwMode="auto">
          <a:xfrm>
            <a:off x="-3418850" y="-18059"/>
            <a:ext cx="3182865" cy="4293534"/>
            <a:chOff x="-3425006" y="-17883"/>
            <a:chExt cx="3188786" cy="4152045"/>
          </a:xfrm>
        </p:grpSpPr>
        <p:grpSp>
          <p:nvGrpSpPr>
            <p:cNvPr id="30" name="Instructie"/>
            <p:cNvGrpSpPr>
              <a:grpSpLocks/>
            </p:cNvGrpSpPr>
            <p:nvPr userDrawn="1"/>
          </p:nvGrpSpPr>
          <p:grpSpPr bwMode="auto">
            <a:xfrm>
              <a:off x="-3425006" y="-17883"/>
              <a:ext cx="3188786" cy="3252680"/>
              <a:chOff x="-3746647" y="-17883"/>
              <a:chExt cx="3188786" cy="3252680"/>
            </a:xfrm>
          </p:grpSpPr>
          <p:sp>
            <p:nvSpPr>
              <p:cNvPr id="35" name="Rechthoek 9"/>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36" name="Ovaal 10"/>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37" name="Rechte verbindingslijn 11"/>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38" name="Rechthoek 12"/>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39" name="Rechte verbindingslijn 13"/>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14"/>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hthoek 15"/>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42" name="Groep 16"/>
              <p:cNvGrpSpPr>
                <a:grpSpLocks/>
              </p:cNvGrpSpPr>
              <p:nvPr userDrawn="1"/>
            </p:nvGrpSpPr>
            <p:grpSpPr bwMode="auto">
              <a:xfrm>
                <a:off x="-3324475" y="700986"/>
                <a:ext cx="182598" cy="143759"/>
                <a:chOff x="-3310843" y="700986"/>
                <a:chExt cx="182598" cy="143759"/>
              </a:xfrm>
            </p:grpSpPr>
            <p:grpSp>
              <p:nvGrpSpPr>
                <p:cNvPr id="94" name="Groep 67"/>
                <p:cNvGrpSpPr>
                  <a:grpSpLocks/>
                </p:cNvGrpSpPr>
                <p:nvPr userDrawn="1"/>
              </p:nvGrpSpPr>
              <p:grpSpPr bwMode="auto">
                <a:xfrm>
                  <a:off x="-3310843" y="700986"/>
                  <a:ext cx="182598" cy="143759"/>
                  <a:chOff x="-3310843" y="700986"/>
                  <a:chExt cx="182598" cy="143759"/>
                </a:xfrm>
              </p:grpSpPr>
              <p:cxnSp>
                <p:nvCxnSpPr>
                  <p:cNvPr id="98" name="Rechte verbindingslijn 71"/>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99" name="Rechte verbindingslijn 72"/>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00" name="Rechte verbindingslijn 73"/>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01" name="Rechte verbindingslijn 74"/>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02" name="Rechte verbindingslijn 75"/>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95" name="Groep 68"/>
                <p:cNvGrpSpPr>
                  <a:grpSpLocks/>
                </p:cNvGrpSpPr>
                <p:nvPr userDrawn="1"/>
              </p:nvGrpSpPr>
              <p:grpSpPr bwMode="auto">
                <a:xfrm flipH="1">
                  <a:off x="-3310774" y="735854"/>
                  <a:ext cx="88801" cy="72568"/>
                  <a:chOff x="-2091059" y="1395403"/>
                  <a:chExt cx="157316" cy="128558"/>
                </a:xfrm>
              </p:grpSpPr>
              <p:sp>
                <p:nvSpPr>
                  <p:cNvPr id="96" name="Rechthoek 69"/>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97" name="Pijl: punthaak 70"/>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43" name="Groep 17"/>
              <p:cNvGrpSpPr>
                <a:grpSpLocks/>
              </p:cNvGrpSpPr>
              <p:nvPr userDrawn="1"/>
            </p:nvGrpSpPr>
            <p:grpSpPr bwMode="auto">
              <a:xfrm>
                <a:off x="-3647748" y="700986"/>
                <a:ext cx="182598" cy="143759"/>
                <a:chOff x="-3634116" y="700986"/>
                <a:chExt cx="182598" cy="143759"/>
              </a:xfrm>
            </p:grpSpPr>
            <p:grpSp>
              <p:nvGrpSpPr>
                <p:cNvPr id="84" name="Groep 58"/>
                <p:cNvGrpSpPr>
                  <a:grpSpLocks/>
                </p:cNvGrpSpPr>
                <p:nvPr userDrawn="1"/>
              </p:nvGrpSpPr>
              <p:grpSpPr bwMode="auto">
                <a:xfrm>
                  <a:off x="-3634116" y="700986"/>
                  <a:ext cx="182598" cy="143759"/>
                  <a:chOff x="-3634116" y="700986"/>
                  <a:chExt cx="182598" cy="143759"/>
                </a:xfrm>
              </p:grpSpPr>
              <p:cxnSp>
                <p:nvCxnSpPr>
                  <p:cNvPr id="88" name="Rechte verbindingslijn 62"/>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90" name="Rechte verbindingslijn 63"/>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91" name="Rechte verbindingslijn 64"/>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92" name="Rechte verbindingslijn 65"/>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93" name="Rechte verbindingslijn 66"/>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85" name="Groep 59"/>
                <p:cNvGrpSpPr>
                  <a:grpSpLocks/>
                </p:cNvGrpSpPr>
                <p:nvPr userDrawn="1"/>
              </p:nvGrpSpPr>
              <p:grpSpPr bwMode="auto">
                <a:xfrm>
                  <a:off x="-3634047" y="735854"/>
                  <a:ext cx="88801" cy="72568"/>
                  <a:chOff x="-2091059" y="1395403"/>
                  <a:chExt cx="157316" cy="128558"/>
                </a:xfrm>
              </p:grpSpPr>
              <p:sp>
                <p:nvSpPr>
                  <p:cNvPr id="86" name="Rechthoek 60"/>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7" name="Pijl: punthaak 61"/>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44" name="Rechte verbindingslijn 18"/>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45" name="Rechte verbindingslijn 19"/>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46" name="Groep 20"/>
              <p:cNvGrpSpPr>
                <a:grpSpLocks/>
              </p:cNvGrpSpPr>
              <p:nvPr userDrawn="1"/>
            </p:nvGrpSpPr>
            <p:grpSpPr bwMode="auto">
              <a:xfrm>
                <a:off x="-2746678" y="350909"/>
                <a:ext cx="357690" cy="330595"/>
                <a:chOff x="-2721817" y="347336"/>
                <a:chExt cx="432805" cy="400021"/>
              </a:xfrm>
            </p:grpSpPr>
            <p:sp>
              <p:nvSpPr>
                <p:cNvPr id="72" name="Rechthoek 47"/>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73" name="Groep 48"/>
                <p:cNvGrpSpPr>
                  <a:grpSpLocks/>
                </p:cNvGrpSpPr>
                <p:nvPr userDrawn="1"/>
              </p:nvGrpSpPr>
              <p:grpSpPr bwMode="auto">
                <a:xfrm>
                  <a:off x="-2652453" y="431583"/>
                  <a:ext cx="294076" cy="231526"/>
                  <a:chOff x="-3634116" y="700986"/>
                  <a:chExt cx="182598" cy="143759"/>
                </a:xfrm>
              </p:grpSpPr>
              <p:grpSp>
                <p:nvGrpSpPr>
                  <p:cNvPr id="74" name="Groep 49"/>
                  <p:cNvGrpSpPr>
                    <a:grpSpLocks/>
                  </p:cNvGrpSpPr>
                  <p:nvPr userDrawn="1"/>
                </p:nvGrpSpPr>
                <p:grpSpPr bwMode="auto">
                  <a:xfrm>
                    <a:off x="-3634116" y="700986"/>
                    <a:ext cx="182598" cy="143759"/>
                    <a:chOff x="-3634116" y="700986"/>
                    <a:chExt cx="182598" cy="143759"/>
                  </a:xfrm>
                </p:grpSpPr>
                <p:cxnSp>
                  <p:nvCxnSpPr>
                    <p:cNvPr id="78" name="Rechte verbindingslijn 53"/>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54"/>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80" name="Rechte verbindingslijn 55"/>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81" name="Rechte verbindingslijn 56"/>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83" name="Rechte verbindingslijn 57"/>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75" name="Groep 50"/>
                  <p:cNvGrpSpPr>
                    <a:grpSpLocks/>
                  </p:cNvGrpSpPr>
                  <p:nvPr userDrawn="1"/>
                </p:nvGrpSpPr>
                <p:grpSpPr bwMode="auto">
                  <a:xfrm>
                    <a:off x="-3634047" y="735854"/>
                    <a:ext cx="88801" cy="72568"/>
                    <a:chOff x="-2091059" y="1395403"/>
                    <a:chExt cx="157316" cy="128558"/>
                  </a:xfrm>
                </p:grpSpPr>
                <p:sp>
                  <p:nvSpPr>
                    <p:cNvPr id="76" name="Rechthoek 51"/>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7" name="Pijl: punthaak 52"/>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47" name="Groep 21"/>
              <p:cNvGrpSpPr>
                <a:grpSpLocks/>
              </p:cNvGrpSpPr>
              <p:nvPr userDrawn="1"/>
            </p:nvGrpSpPr>
            <p:grpSpPr bwMode="auto">
              <a:xfrm>
                <a:off x="-2746678" y="762183"/>
                <a:ext cx="357690" cy="330595"/>
                <a:chOff x="-2721817" y="782525"/>
                <a:chExt cx="432805" cy="400021"/>
              </a:xfrm>
            </p:grpSpPr>
            <p:sp>
              <p:nvSpPr>
                <p:cNvPr id="61" name="Rechthoek 36"/>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62" name="Groep 37"/>
                <p:cNvGrpSpPr>
                  <a:grpSpLocks/>
                </p:cNvGrpSpPr>
                <p:nvPr userDrawn="1"/>
              </p:nvGrpSpPr>
              <p:grpSpPr bwMode="auto">
                <a:xfrm>
                  <a:off x="-2652453" y="866772"/>
                  <a:ext cx="294076" cy="231526"/>
                  <a:chOff x="-3310843" y="700986"/>
                  <a:chExt cx="182598" cy="143759"/>
                </a:xfrm>
              </p:grpSpPr>
              <p:grpSp>
                <p:nvGrpSpPr>
                  <p:cNvPr id="63" name="Groep 38"/>
                  <p:cNvGrpSpPr>
                    <a:grpSpLocks/>
                  </p:cNvGrpSpPr>
                  <p:nvPr userDrawn="1"/>
                </p:nvGrpSpPr>
                <p:grpSpPr bwMode="auto">
                  <a:xfrm>
                    <a:off x="-3310843" y="700986"/>
                    <a:ext cx="182598" cy="143759"/>
                    <a:chOff x="-3310843" y="700986"/>
                    <a:chExt cx="182598" cy="143759"/>
                  </a:xfrm>
                </p:grpSpPr>
                <p:cxnSp>
                  <p:nvCxnSpPr>
                    <p:cNvPr id="67" name="Rechte verbindingslijn 42"/>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43"/>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44"/>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45"/>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71" name="Rechte verbindingslijn 46"/>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64" name="Groep 39"/>
                  <p:cNvGrpSpPr>
                    <a:grpSpLocks/>
                  </p:cNvGrpSpPr>
                  <p:nvPr userDrawn="1"/>
                </p:nvGrpSpPr>
                <p:grpSpPr bwMode="auto">
                  <a:xfrm flipH="1">
                    <a:off x="-3310774" y="735854"/>
                    <a:ext cx="88801" cy="72568"/>
                    <a:chOff x="-2091059" y="1395403"/>
                    <a:chExt cx="157316" cy="128558"/>
                  </a:xfrm>
                </p:grpSpPr>
                <p:sp>
                  <p:nvSpPr>
                    <p:cNvPr id="65" name="Rechthoek 40"/>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Pijl: punthaak 41"/>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48" name="Rechthoek 23"/>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49" name="Rechthoek 24"/>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50" name="Rechte verbindingslijn 25"/>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51" name="Rechthoek 26"/>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52" name="Ovaal 27"/>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53" name="Rechthoek 28"/>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54" name="Ovaal 29"/>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55" name="Rechthoek 30"/>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56" name="Ovaal 31"/>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57" name="Rechthoek 32"/>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58" name="Ovaal 33"/>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59" name="Rechthoek 34"/>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60" name="Rechte verbindingslijn 35"/>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31" name="Meer informatie"/>
            <p:cNvGrpSpPr>
              <a:grpSpLocks/>
            </p:cNvGrpSpPr>
            <p:nvPr userDrawn="1"/>
          </p:nvGrpSpPr>
          <p:grpSpPr bwMode="auto">
            <a:xfrm>
              <a:off x="-3421298" y="3350889"/>
              <a:ext cx="3178515" cy="783273"/>
              <a:chOff x="-3741486" y="3359148"/>
              <a:chExt cx="3178515" cy="783273"/>
            </a:xfrm>
          </p:grpSpPr>
          <p:sp>
            <p:nvSpPr>
              <p:cNvPr id="32"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33" name="Rechthoek 78"/>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34" name="Rechte verbindingslijn 79"/>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2" name="Titel 1"/>
          <p:cNvSpPr>
            <a:spLocks noGrp="1"/>
          </p:cNvSpPr>
          <p:nvPr>
            <p:ph type="title"/>
          </p:nvPr>
        </p:nvSpPr>
        <p:spPr/>
        <p:txBody>
          <a:bodyPr/>
          <a:lstStyle>
            <a:lvl1pPr>
              <a:defRPr/>
            </a:lvl1pPr>
          </a:lstStyle>
          <a:p>
            <a:endParaRPr lang="nl-NL" dirty="0"/>
          </a:p>
        </p:txBody>
      </p:sp>
      <p:sp>
        <p:nvSpPr>
          <p:cNvPr id="8"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82" name="Tijdelijke aanduiding voor verticale tekst 2"/>
          <p:cNvSpPr>
            <a:spLocks noGrp="1"/>
          </p:cNvSpPr>
          <p:nvPr>
            <p:ph type="body" orient="vert" idx="1"/>
          </p:nvPr>
        </p:nvSpPr>
        <p:spPr>
          <a:xfrm>
            <a:off x="369021" y="1317481"/>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89" name="Tijdelijke aanduiding voor verticale tekst 2"/>
          <p:cNvSpPr>
            <a:spLocks noGrp="1"/>
          </p:cNvSpPr>
          <p:nvPr>
            <p:ph type="body" orient="vert" idx="21"/>
          </p:nvPr>
        </p:nvSpPr>
        <p:spPr>
          <a:xfrm>
            <a:off x="1170733" y="1317481"/>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28" name="Tijdelijke aanduiding voor verticale tekst 2"/>
          <p:cNvSpPr>
            <a:spLocks noGrp="1"/>
          </p:cNvSpPr>
          <p:nvPr>
            <p:ph type="body" orient="vert" idx="22"/>
          </p:nvPr>
        </p:nvSpPr>
        <p:spPr>
          <a:xfrm>
            <a:off x="369021" y="2149212"/>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30" name="Tijdelijke aanduiding voor verticale tekst 2"/>
          <p:cNvSpPr>
            <a:spLocks noGrp="1"/>
          </p:cNvSpPr>
          <p:nvPr>
            <p:ph type="body" orient="vert" idx="24"/>
          </p:nvPr>
        </p:nvSpPr>
        <p:spPr>
          <a:xfrm>
            <a:off x="369021" y="2980944"/>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32" name="Tijdelijke aanduiding voor verticale tekst 2"/>
          <p:cNvSpPr>
            <a:spLocks noGrp="1"/>
          </p:cNvSpPr>
          <p:nvPr>
            <p:ph type="body" orient="vert" idx="26"/>
          </p:nvPr>
        </p:nvSpPr>
        <p:spPr>
          <a:xfrm>
            <a:off x="369021" y="3812676"/>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34" name="Tijdelijke aanduiding voor verticale tekst 2"/>
          <p:cNvSpPr>
            <a:spLocks noGrp="1"/>
          </p:cNvSpPr>
          <p:nvPr>
            <p:ph type="body" orient="vert" idx="28"/>
          </p:nvPr>
        </p:nvSpPr>
        <p:spPr>
          <a:xfrm>
            <a:off x="369021" y="4644407"/>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35" name="Tijdelijke aanduiding voor verticale tekst 2"/>
          <p:cNvSpPr>
            <a:spLocks noGrp="1"/>
          </p:cNvSpPr>
          <p:nvPr>
            <p:ph type="body" orient="vert" idx="29"/>
          </p:nvPr>
        </p:nvSpPr>
        <p:spPr>
          <a:xfrm>
            <a:off x="1170733" y="4644407"/>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36" name="Tijdelijke aanduiding voor verticale tekst 2"/>
          <p:cNvSpPr>
            <a:spLocks noGrp="1"/>
          </p:cNvSpPr>
          <p:nvPr>
            <p:ph type="body" orient="vert" idx="30"/>
          </p:nvPr>
        </p:nvSpPr>
        <p:spPr>
          <a:xfrm>
            <a:off x="369021" y="5476137"/>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06" name="Tijdelijke aanduiding voor verticale tekst 2"/>
          <p:cNvSpPr>
            <a:spLocks noGrp="1"/>
          </p:cNvSpPr>
          <p:nvPr>
            <p:ph type="body" orient="vert" idx="44"/>
          </p:nvPr>
        </p:nvSpPr>
        <p:spPr>
          <a:xfrm>
            <a:off x="1170733" y="2149212"/>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08" name="Tijdelijke aanduiding voor verticale tekst 2"/>
          <p:cNvSpPr>
            <a:spLocks noGrp="1"/>
          </p:cNvSpPr>
          <p:nvPr>
            <p:ph type="body" orient="vert" idx="45"/>
          </p:nvPr>
        </p:nvSpPr>
        <p:spPr>
          <a:xfrm>
            <a:off x="1170733" y="2980944"/>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10" name="Tijdelijke aanduiding voor verticale tekst 2"/>
          <p:cNvSpPr>
            <a:spLocks noGrp="1"/>
          </p:cNvSpPr>
          <p:nvPr>
            <p:ph type="body" orient="vert" idx="46"/>
          </p:nvPr>
        </p:nvSpPr>
        <p:spPr>
          <a:xfrm>
            <a:off x="1170733" y="3812676"/>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12" name="Tijdelijke aanduiding voor verticale tekst 2"/>
          <p:cNvSpPr>
            <a:spLocks noGrp="1"/>
          </p:cNvSpPr>
          <p:nvPr>
            <p:ph type="body" orient="vert" idx="47"/>
          </p:nvPr>
        </p:nvSpPr>
        <p:spPr>
          <a:xfrm>
            <a:off x="1170733" y="5476137"/>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25" name="Tijdelijke aanduiding voor verticale tekst 2"/>
          <p:cNvSpPr>
            <a:spLocks noGrp="1"/>
          </p:cNvSpPr>
          <p:nvPr>
            <p:ph type="body" orient="vert" idx="48"/>
          </p:nvPr>
        </p:nvSpPr>
        <p:spPr>
          <a:xfrm>
            <a:off x="6392398" y="1317481"/>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26" name="Tijdelijke aanduiding voor verticale tekst 2"/>
          <p:cNvSpPr>
            <a:spLocks noGrp="1"/>
          </p:cNvSpPr>
          <p:nvPr>
            <p:ph type="body" orient="vert" idx="49"/>
          </p:nvPr>
        </p:nvSpPr>
        <p:spPr>
          <a:xfrm>
            <a:off x="7194111" y="1317481"/>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27" name="Tijdelijke aanduiding voor verticale tekst 2"/>
          <p:cNvSpPr>
            <a:spLocks noGrp="1"/>
          </p:cNvSpPr>
          <p:nvPr>
            <p:ph type="body" orient="vert" idx="50"/>
          </p:nvPr>
        </p:nvSpPr>
        <p:spPr>
          <a:xfrm>
            <a:off x="6392398" y="2149212"/>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50" name="Tijdelijke aanduiding voor verticale tekst 2"/>
          <p:cNvSpPr>
            <a:spLocks noGrp="1"/>
          </p:cNvSpPr>
          <p:nvPr>
            <p:ph type="body" orient="vert" idx="51"/>
          </p:nvPr>
        </p:nvSpPr>
        <p:spPr>
          <a:xfrm>
            <a:off x="6392398" y="2980944"/>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51" name="Tijdelijke aanduiding voor verticale tekst 2"/>
          <p:cNvSpPr>
            <a:spLocks noGrp="1"/>
          </p:cNvSpPr>
          <p:nvPr>
            <p:ph type="body" orient="vert" idx="52"/>
          </p:nvPr>
        </p:nvSpPr>
        <p:spPr>
          <a:xfrm>
            <a:off x="6392398" y="3812676"/>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52" name="Tijdelijke aanduiding voor verticale tekst 2"/>
          <p:cNvSpPr>
            <a:spLocks noGrp="1"/>
          </p:cNvSpPr>
          <p:nvPr>
            <p:ph type="body" orient="vert" idx="53"/>
          </p:nvPr>
        </p:nvSpPr>
        <p:spPr>
          <a:xfrm>
            <a:off x="6392398" y="4644407"/>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53" name="Tijdelijke aanduiding voor verticale tekst 2"/>
          <p:cNvSpPr>
            <a:spLocks noGrp="1"/>
          </p:cNvSpPr>
          <p:nvPr>
            <p:ph type="body" orient="vert" idx="54"/>
          </p:nvPr>
        </p:nvSpPr>
        <p:spPr>
          <a:xfrm>
            <a:off x="7194111" y="4644407"/>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54" name="Tijdelijke aanduiding voor verticale tekst 2"/>
          <p:cNvSpPr>
            <a:spLocks noGrp="1"/>
          </p:cNvSpPr>
          <p:nvPr>
            <p:ph type="body" orient="vert" idx="55"/>
          </p:nvPr>
        </p:nvSpPr>
        <p:spPr>
          <a:xfrm>
            <a:off x="6392398" y="5476137"/>
            <a:ext cx="539016" cy="558500"/>
          </a:xfrm>
          <a:solidFill>
            <a:schemeClr val="tx2"/>
          </a:solidFill>
          <a:effectLst>
            <a:outerShdw blurRad="63500" dist="38100" dir="5400000" algn="ctr" rotWithShape="0">
              <a:srgbClr val="000000">
                <a:alpha val="20000"/>
              </a:srgbClr>
            </a:outerShdw>
          </a:effectLst>
        </p:spPr>
        <p:txBody>
          <a:bodyPr anchor="ctr"/>
          <a:lstStyle>
            <a:lvl1pPr marL="0" indent="0" algn="ctr">
              <a:buNone/>
              <a:defRPr sz="2200" b="1">
                <a:solidFill>
                  <a:schemeClr val="bg1"/>
                </a:solidFill>
              </a:defRPr>
            </a:lvl1pPr>
            <a:lvl4pPr>
              <a:defRPr cap="all" baseline="0"/>
            </a:lvl4pPr>
          </a:lstStyle>
          <a:p>
            <a:pPr lvl="0"/>
            <a:r>
              <a:rPr lang="en-US"/>
              <a:t>Click to edit Master text styles</a:t>
            </a:r>
          </a:p>
        </p:txBody>
      </p:sp>
      <p:sp>
        <p:nvSpPr>
          <p:cNvPr id="155" name="Tijdelijke aanduiding voor verticale tekst 2"/>
          <p:cNvSpPr>
            <a:spLocks noGrp="1"/>
          </p:cNvSpPr>
          <p:nvPr>
            <p:ph type="body" orient="vert" idx="56"/>
          </p:nvPr>
        </p:nvSpPr>
        <p:spPr>
          <a:xfrm>
            <a:off x="7194111" y="2149212"/>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56" name="Tijdelijke aanduiding voor verticale tekst 2"/>
          <p:cNvSpPr>
            <a:spLocks noGrp="1"/>
          </p:cNvSpPr>
          <p:nvPr>
            <p:ph type="body" orient="vert" idx="57"/>
          </p:nvPr>
        </p:nvSpPr>
        <p:spPr>
          <a:xfrm>
            <a:off x="7194111" y="2980944"/>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57" name="Tijdelijke aanduiding voor verticale tekst 2"/>
          <p:cNvSpPr>
            <a:spLocks noGrp="1"/>
          </p:cNvSpPr>
          <p:nvPr>
            <p:ph type="body" orient="vert" idx="58"/>
          </p:nvPr>
        </p:nvSpPr>
        <p:spPr>
          <a:xfrm>
            <a:off x="7194111" y="3812676"/>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58" name="Tijdelijke aanduiding voor verticale tekst 2"/>
          <p:cNvSpPr>
            <a:spLocks noGrp="1"/>
          </p:cNvSpPr>
          <p:nvPr>
            <p:ph type="body" orient="vert" idx="59"/>
          </p:nvPr>
        </p:nvSpPr>
        <p:spPr>
          <a:xfrm>
            <a:off x="7194111" y="5476137"/>
            <a:ext cx="4608035" cy="558500"/>
          </a:xfrm>
          <a:blipFill>
            <a:blip r:embed="rId2">
              <a:extLst>
                <a:ext uri="{28A0092B-C50C-407E-A947-70E740481C1C}">
                  <a14:useLocalDpi xmlns:a14="http://schemas.microsoft.com/office/drawing/2010/main" val="0"/>
                </a:ext>
              </a:extLst>
            </a:blip>
            <a:stretch>
              <a:fillRect/>
            </a:stretch>
          </a:blipFill>
          <a:effectLst>
            <a:outerShdw blurRad="63500" dist="38100" dir="5400000" algn="ctr" rotWithShape="0">
              <a:srgbClr val="000000">
                <a:alpha val="20000"/>
              </a:srgbClr>
            </a:outerShdw>
          </a:effectLst>
        </p:spPr>
        <p:txBody>
          <a:bodyPr lIns="259999" tIns="43333" rIns="173333" bIns="43333" anchor="ctr"/>
          <a:lstStyle>
            <a:lvl1pPr marL="0" indent="0">
              <a:buNone/>
              <a:defRPr sz="2200" b="0">
                <a:solidFill>
                  <a:schemeClr val="tx1"/>
                </a:solidFill>
              </a:defRPr>
            </a:lvl1pPr>
            <a:lvl4pPr>
              <a:defRPr cap="all" baseline="0"/>
            </a:lvl4pPr>
          </a:lstStyle>
          <a:p>
            <a:pPr lvl="0"/>
            <a:r>
              <a:rPr lang="en-US"/>
              <a:t>Click to edit Master text styles</a:t>
            </a:r>
          </a:p>
        </p:txBody>
      </p:sp>
      <p:sp>
        <p:nvSpPr>
          <p:cNvPr id="103" name="Tijdelijke aanduiding voor datum 3"/>
          <p:cNvSpPr>
            <a:spLocks noGrp="1"/>
          </p:cNvSpPr>
          <p:nvPr>
            <p:ph type="dt" sz="half" idx="60"/>
          </p:nvPr>
        </p:nvSpPr>
        <p:spPr/>
        <p:txBody>
          <a:bodyPr/>
          <a:lstStyle>
            <a:lvl1pPr fontAlgn="base">
              <a:spcBef>
                <a:spcPct val="0"/>
              </a:spcBef>
              <a:spcAft>
                <a:spcPct val="0"/>
              </a:spcAft>
              <a:defRPr b="1">
                <a:latin typeface="Arial" charset="0"/>
                <a:cs typeface="Arial" charset="0"/>
              </a:defRPr>
            </a:lvl1pPr>
          </a:lstStyle>
          <a:p>
            <a:pPr>
              <a:defRPr/>
            </a:pPr>
            <a:fld id="{E79D8B2D-7618-49F9-BB85-C910CE9D6403}" type="datetime2">
              <a:rPr lang="nl-NL"/>
              <a:pPr>
                <a:defRPr/>
              </a:pPr>
              <a:t>donderdag 2 november 2023</a:t>
            </a:fld>
            <a:endParaRPr lang="nl-NL"/>
          </a:p>
        </p:txBody>
      </p:sp>
      <p:sp>
        <p:nvSpPr>
          <p:cNvPr id="104" name="Tijdelijke aanduiding voor voettekst 4"/>
          <p:cNvSpPr>
            <a:spLocks noGrp="1"/>
          </p:cNvSpPr>
          <p:nvPr>
            <p:ph type="ftr" sz="quarter" idx="61"/>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05" name="Tijdelijke aanduiding voor dianummer 5"/>
          <p:cNvSpPr>
            <a:spLocks noGrp="1"/>
          </p:cNvSpPr>
          <p:nvPr>
            <p:ph type="sldNum" sz="quarter" idx="62"/>
          </p:nvPr>
        </p:nvSpPr>
        <p:spPr/>
        <p:txBody>
          <a:bodyPr/>
          <a:lstStyle>
            <a:lvl1pPr fontAlgn="base">
              <a:spcBef>
                <a:spcPct val="0"/>
              </a:spcBef>
              <a:spcAft>
                <a:spcPct val="0"/>
              </a:spcAft>
              <a:defRPr b="1">
                <a:latin typeface="Arial" charset="0"/>
                <a:cs typeface="Arial" charset="0"/>
              </a:defRPr>
            </a:lvl1pPr>
          </a:lstStyle>
          <a:p>
            <a:pPr>
              <a:defRPr/>
            </a:pPr>
            <a:fld id="{F4087AA1-EA5C-4728-9873-8423F29F89A1}" type="slidenum">
              <a:rPr lang="nl-NL"/>
              <a:pPr>
                <a:defRPr/>
              </a:pPr>
              <a:t>‹#›</a:t>
            </a:fld>
            <a:endParaRPr lang="nl-NL"/>
          </a:p>
        </p:txBody>
      </p:sp>
    </p:spTree>
    <p:extLst>
      <p:ext uri="{BB962C8B-B14F-4D97-AF65-F5344CB8AC3E}">
        <p14:creationId xmlns:p14="http://schemas.microsoft.com/office/powerpoint/2010/main" val="4181048939"/>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sp>
        <p:nvSpPr>
          <p:cNvPr id="5"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100% tekst</a:t>
            </a:r>
          </a:p>
        </p:txBody>
      </p:sp>
      <p:grpSp>
        <p:nvGrpSpPr>
          <p:cNvPr id="6" name="Groep 25"/>
          <p:cNvGrpSpPr>
            <a:grpSpLocks/>
          </p:cNvGrpSpPr>
          <p:nvPr userDrawn="1"/>
        </p:nvGrpSpPr>
        <p:grpSpPr bwMode="auto">
          <a:xfrm>
            <a:off x="-3418850" y="-18059"/>
            <a:ext cx="3182865" cy="4293534"/>
            <a:chOff x="-3425006" y="-17883"/>
            <a:chExt cx="3188786" cy="4152045"/>
          </a:xfrm>
        </p:grpSpPr>
        <p:grpSp>
          <p:nvGrpSpPr>
            <p:cNvPr id="7" name="Instructie"/>
            <p:cNvGrpSpPr>
              <a:grpSpLocks/>
            </p:cNvGrpSpPr>
            <p:nvPr userDrawn="1"/>
          </p:nvGrpSpPr>
          <p:grpSpPr bwMode="auto">
            <a:xfrm>
              <a:off x="-3425006" y="-17883"/>
              <a:ext cx="3188786" cy="3252680"/>
              <a:chOff x="-3746647" y="-17883"/>
              <a:chExt cx="3188786" cy="3252680"/>
            </a:xfrm>
          </p:grpSpPr>
          <p:sp>
            <p:nvSpPr>
              <p:cNvPr id="12" name="Rechthoek 31"/>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3" name="Ovaal 32"/>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4" name="Rechte verbindingslijn 33"/>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5" name="Rechthoek 34"/>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6" name="Rechte verbindingslijn 35"/>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36"/>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hthoek 37"/>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9" name="Groep 38"/>
              <p:cNvGrpSpPr>
                <a:grpSpLocks/>
              </p:cNvGrpSpPr>
              <p:nvPr userDrawn="1"/>
            </p:nvGrpSpPr>
            <p:grpSpPr bwMode="auto">
              <a:xfrm>
                <a:off x="-3324475" y="700986"/>
                <a:ext cx="182598" cy="143759"/>
                <a:chOff x="-3310843" y="700986"/>
                <a:chExt cx="182598" cy="143759"/>
              </a:xfrm>
            </p:grpSpPr>
            <p:grpSp>
              <p:nvGrpSpPr>
                <p:cNvPr id="70" name="Groep 88"/>
                <p:cNvGrpSpPr>
                  <a:grpSpLocks/>
                </p:cNvGrpSpPr>
                <p:nvPr userDrawn="1"/>
              </p:nvGrpSpPr>
              <p:grpSpPr bwMode="auto">
                <a:xfrm>
                  <a:off x="-3310843" y="700986"/>
                  <a:ext cx="182598" cy="143759"/>
                  <a:chOff x="-3310843" y="700986"/>
                  <a:chExt cx="182598" cy="143759"/>
                </a:xfrm>
              </p:grpSpPr>
              <p:cxnSp>
                <p:nvCxnSpPr>
                  <p:cNvPr id="74" name="Rechte verbindingslijn 92"/>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5" name="Rechte verbindingslijn 93"/>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6" name="Rechte verbindingslijn 94"/>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95"/>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96"/>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1" name="Groep 89"/>
                <p:cNvGrpSpPr>
                  <a:grpSpLocks/>
                </p:cNvGrpSpPr>
                <p:nvPr userDrawn="1"/>
              </p:nvGrpSpPr>
              <p:grpSpPr bwMode="auto">
                <a:xfrm flipH="1">
                  <a:off x="-3310774" y="735854"/>
                  <a:ext cx="88801" cy="72568"/>
                  <a:chOff x="-2091059" y="1395403"/>
                  <a:chExt cx="157316" cy="128558"/>
                </a:xfrm>
              </p:grpSpPr>
              <p:sp>
                <p:nvSpPr>
                  <p:cNvPr id="72" name="Rechthoek 90"/>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3" name="Pijl: punthaak 91"/>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0" name="Groep 39"/>
              <p:cNvGrpSpPr>
                <a:grpSpLocks/>
              </p:cNvGrpSpPr>
              <p:nvPr userDrawn="1"/>
            </p:nvGrpSpPr>
            <p:grpSpPr bwMode="auto">
              <a:xfrm>
                <a:off x="-3647748" y="700986"/>
                <a:ext cx="182598" cy="143759"/>
                <a:chOff x="-3634116" y="700986"/>
                <a:chExt cx="182598" cy="143759"/>
              </a:xfrm>
            </p:grpSpPr>
            <p:grpSp>
              <p:nvGrpSpPr>
                <p:cNvPr id="61" name="Groep 79"/>
                <p:cNvGrpSpPr>
                  <a:grpSpLocks/>
                </p:cNvGrpSpPr>
                <p:nvPr userDrawn="1"/>
              </p:nvGrpSpPr>
              <p:grpSpPr bwMode="auto">
                <a:xfrm>
                  <a:off x="-3634116" y="700986"/>
                  <a:ext cx="182598" cy="143759"/>
                  <a:chOff x="-3634116" y="700986"/>
                  <a:chExt cx="182598" cy="143759"/>
                </a:xfrm>
              </p:grpSpPr>
              <p:cxnSp>
                <p:nvCxnSpPr>
                  <p:cNvPr id="65" name="Rechte verbindingslijn 83"/>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6" name="Rechte verbindingslijn 84"/>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7" name="Rechte verbindingslijn 85"/>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86"/>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87"/>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2" name="Groep 80"/>
                <p:cNvGrpSpPr>
                  <a:grpSpLocks/>
                </p:cNvGrpSpPr>
                <p:nvPr userDrawn="1"/>
              </p:nvGrpSpPr>
              <p:grpSpPr bwMode="auto">
                <a:xfrm>
                  <a:off x="-3634047" y="735854"/>
                  <a:ext cx="88801" cy="72568"/>
                  <a:chOff x="-2091059" y="1395403"/>
                  <a:chExt cx="157316" cy="128558"/>
                </a:xfrm>
              </p:grpSpPr>
              <p:sp>
                <p:nvSpPr>
                  <p:cNvPr id="63" name="Rechthoek 81"/>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4" name="Pijl: punthaak 82"/>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1" name="Rechte verbindingslijn 40"/>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2" name="Rechte verbindingslijn 41"/>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3" name="Groep 42"/>
              <p:cNvGrpSpPr>
                <a:grpSpLocks/>
              </p:cNvGrpSpPr>
              <p:nvPr userDrawn="1"/>
            </p:nvGrpSpPr>
            <p:grpSpPr bwMode="auto">
              <a:xfrm>
                <a:off x="-2746678" y="350909"/>
                <a:ext cx="357690" cy="330595"/>
                <a:chOff x="-2721817" y="347336"/>
                <a:chExt cx="432805" cy="400021"/>
              </a:xfrm>
            </p:grpSpPr>
            <p:sp>
              <p:nvSpPr>
                <p:cNvPr id="50" name="Rechthoek 68"/>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1" name="Groep 69"/>
                <p:cNvGrpSpPr>
                  <a:grpSpLocks/>
                </p:cNvGrpSpPr>
                <p:nvPr userDrawn="1"/>
              </p:nvGrpSpPr>
              <p:grpSpPr bwMode="auto">
                <a:xfrm>
                  <a:off x="-2652453" y="431583"/>
                  <a:ext cx="294076" cy="231526"/>
                  <a:chOff x="-3634116" y="700986"/>
                  <a:chExt cx="182598" cy="143759"/>
                </a:xfrm>
              </p:grpSpPr>
              <p:grpSp>
                <p:nvGrpSpPr>
                  <p:cNvPr id="52" name="Groep 70"/>
                  <p:cNvGrpSpPr>
                    <a:grpSpLocks/>
                  </p:cNvGrpSpPr>
                  <p:nvPr userDrawn="1"/>
                </p:nvGrpSpPr>
                <p:grpSpPr bwMode="auto">
                  <a:xfrm>
                    <a:off x="-3634116" y="700986"/>
                    <a:ext cx="182598" cy="143759"/>
                    <a:chOff x="-3634116" y="700986"/>
                    <a:chExt cx="182598" cy="143759"/>
                  </a:xfrm>
                </p:grpSpPr>
                <p:cxnSp>
                  <p:nvCxnSpPr>
                    <p:cNvPr id="56" name="Rechte verbindingslijn 74"/>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7" name="Rechte verbindingslijn 75"/>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8" name="Rechte verbindingslijn 76"/>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77"/>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78"/>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3" name="Groep 71"/>
                  <p:cNvGrpSpPr>
                    <a:grpSpLocks/>
                  </p:cNvGrpSpPr>
                  <p:nvPr userDrawn="1"/>
                </p:nvGrpSpPr>
                <p:grpSpPr bwMode="auto">
                  <a:xfrm>
                    <a:off x="-3634047" y="735854"/>
                    <a:ext cx="88801" cy="72568"/>
                    <a:chOff x="-2091059" y="1395403"/>
                    <a:chExt cx="157316" cy="128558"/>
                  </a:xfrm>
                </p:grpSpPr>
                <p:sp>
                  <p:nvSpPr>
                    <p:cNvPr id="54" name="Rechthoek 72"/>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5" name="Pijl: punthaak 73"/>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4" name="Groep 43"/>
              <p:cNvGrpSpPr>
                <a:grpSpLocks/>
              </p:cNvGrpSpPr>
              <p:nvPr userDrawn="1"/>
            </p:nvGrpSpPr>
            <p:grpSpPr bwMode="auto">
              <a:xfrm>
                <a:off x="-2746678" y="762183"/>
                <a:ext cx="357690" cy="330595"/>
                <a:chOff x="-2721817" y="782525"/>
                <a:chExt cx="432805" cy="400021"/>
              </a:xfrm>
            </p:grpSpPr>
            <p:sp>
              <p:nvSpPr>
                <p:cNvPr id="39" name="Rechthoek 57"/>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0" name="Groep 58"/>
                <p:cNvGrpSpPr>
                  <a:grpSpLocks/>
                </p:cNvGrpSpPr>
                <p:nvPr userDrawn="1"/>
              </p:nvGrpSpPr>
              <p:grpSpPr bwMode="auto">
                <a:xfrm>
                  <a:off x="-2652453" y="866772"/>
                  <a:ext cx="294076" cy="231526"/>
                  <a:chOff x="-3310843" y="700986"/>
                  <a:chExt cx="182598" cy="143759"/>
                </a:xfrm>
              </p:grpSpPr>
              <p:grpSp>
                <p:nvGrpSpPr>
                  <p:cNvPr id="41" name="Groep 59"/>
                  <p:cNvGrpSpPr>
                    <a:grpSpLocks/>
                  </p:cNvGrpSpPr>
                  <p:nvPr userDrawn="1"/>
                </p:nvGrpSpPr>
                <p:grpSpPr bwMode="auto">
                  <a:xfrm>
                    <a:off x="-3310843" y="700986"/>
                    <a:ext cx="182598" cy="143759"/>
                    <a:chOff x="-3310843" y="700986"/>
                    <a:chExt cx="182598" cy="143759"/>
                  </a:xfrm>
                </p:grpSpPr>
                <p:cxnSp>
                  <p:nvCxnSpPr>
                    <p:cNvPr id="45" name="Rechte verbindingslijn 63"/>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6" name="Rechte verbindingslijn 64"/>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7" name="Rechte verbindingslijn 65"/>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66"/>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67"/>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2" name="Groep 60"/>
                  <p:cNvGrpSpPr>
                    <a:grpSpLocks/>
                  </p:cNvGrpSpPr>
                  <p:nvPr userDrawn="1"/>
                </p:nvGrpSpPr>
                <p:grpSpPr bwMode="auto">
                  <a:xfrm flipH="1">
                    <a:off x="-3310774" y="735854"/>
                    <a:ext cx="88801" cy="72568"/>
                    <a:chOff x="-2091059" y="1395403"/>
                    <a:chExt cx="157316" cy="128558"/>
                  </a:xfrm>
                </p:grpSpPr>
                <p:sp>
                  <p:nvSpPr>
                    <p:cNvPr id="43" name="Rechthoek 61"/>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4" name="Pijl: punthaak 62"/>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6" name="Rechthoek 44"/>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7" name="Rechthoek 45"/>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8" name="Rechte verbindingslijn 46"/>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9" name="Rechthoek 47"/>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0" name="Ovaal 48"/>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1" name="Rechthoek 49"/>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2" name="Ovaal 50"/>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3" name="Rechthoek 51"/>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4" name="Ovaal 52"/>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5" name="Rechthoek 53"/>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6" name="Ovaal 54"/>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7" name="Rechthoek 55"/>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38" name="Rechte verbindingslijn 56"/>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8" name="Meer informatie"/>
            <p:cNvGrpSpPr>
              <a:grpSpLocks/>
            </p:cNvGrpSpPr>
            <p:nvPr userDrawn="1"/>
          </p:nvGrpSpPr>
          <p:grpSpPr bwMode="auto">
            <a:xfrm>
              <a:off x="-3421298" y="3350889"/>
              <a:ext cx="3178515" cy="783273"/>
              <a:chOff x="-3741486" y="3359148"/>
              <a:chExt cx="3178515" cy="783273"/>
            </a:xfrm>
          </p:grpSpPr>
          <p:sp>
            <p:nvSpPr>
              <p:cNvPr id="9"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0" name="Rechthoek 29"/>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1" name="Rechte verbindingslijn 30"/>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79" name="Tijdelijke aanduiding voor datum 3"/>
          <p:cNvSpPr>
            <a:spLocks noGrp="1"/>
          </p:cNvSpPr>
          <p:nvPr>
            <p:ph type="dt" sz="half" idx="15"/>
          </p:nvPr>
        </p:nvSpPr>
        <p:spPr/>
        <p:txBody>
          <a:bodyPr/>
          <a:lstStyle>
            <a:lvl1pPr fontAlgn="base">
              <a:spcBef>
                <a:spcPct val="0"/>
              </a:spcBef>
              <a:spcAft>
                <a:spcPct val="0"/>
              </a:spcAft>
              <a:defRPr b="1">
                <a:latin typeface="Arial" charset="0"/>
                <a:cs typeface="Arial" charset="0"/>
              </a:defRPr>
            </a:lvl1pPr>
          </a:lstStyle>
          <a:p>
            <a:pPr>
              <a:defRPr/>
            </a:pPr>
            <a:fld id="{B06F90B9-6474-4B91-B6DB-E8DA460CBC8D}" type="datetime2">
              <a:rPr lang="nl-NL"/>
              <a:pPr>
                <a:defRPr/>
              </a:pPr>
              <a:t>donderdag 2 november 2023</a:t>
            </a:fld>
            <a:endParaRPr lang="nl-NL"/>
          </a:p>
        </p:txBody>
      </p:sp>
      <p:sp>
        <p:nvSpPr>
          <p:cNvPr id="80" name="Tijdelijke aanduiding voor voettekst 4"/>
          <p:cNvSpPr>
            <a:spLocks noGrp="1"/>
          </p:cNvSpPr>
          <p:nvPr>
            <p:ph type="ftr" sz="quarter" idx="16"/>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81" name="Tijdelijke aanduiding voor dianummer 5"/>
          <p:cNvSpPr>
            <a:spLocks noGrp="1"/>
          </p:cNvSpPr>
          <p:nvPr>
            <p:ph type="sldNum" sz="quarter" idx="17"/>
          </p:nvPr>
        </p:nvSpPr>
        <p:spPr/>
        <p:txBody>
          <a:bodyPr/>
          <a:lstStyle>
            <a:lvl1pPr fontAlgn="base">
              <a:spcBef>
                <a:spcPct val="0"/>
              </a:spcBef>
              <a:spcAft>
                <a:spcPct val="0"/>
              </a:spcAft>
              <a:defRPr b="1">
                <a:latin typeface="Arial" charset="0"/>
                <a:cs typeface="Arial" charset="0"/>
              </a:defRPr>
            </a:lvl1pPr>
          </a:lstStyle>
          <a:p>
            <a:pPr>
              <a:defRPr/>
            </a:pPr>
            <a:fld id="{6DB24B89-2D86-4205-AB41-A917CC28D35B}" type="slidenum">
              <a:rPr lang="nl-NL"/>
              <a:pPr>
                <a:defRPr/>
              </a:pPr>
              <a:t>‹#›</a:t>
            </a:fld>
            <a:endParaRPr lang="nl-NL"/>
          </a:p>
        </p:txBody>
      </p:sp>
    </p:spTree>
    <p:extLst>
      <p:ext uri="{BB962C8B-B14F-4D97-AF65-F5344CB8AC3E}">
        <p14:creationId xmlns:p14="http://schemas.microsoft.com/office/powerpoint/2010/main" val="660803548"/>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0% Tekst (WIT)">
    <p:spTree>
      <p:nvGrpSpPr>
        <p:cNvPr id="1" name=""/>
        <p:cNvGrpSpPr/>
        <p:nvPr/>
      </p:nvGrpSpPr>
      <p:grpSpPr>
        <a:xfrm>
          <a:off x="0" y="0"/>
          <a:ext cx="0" cy="0"/>
          <a:chOff x="0" y="0"/>
          <a:chExt cx="0" cy="0"/>
        </a:xfrm>
      </p:grpSpPr>
      <p:sp>
        <p:nvSpPr>
          <p:cNvPr id="5"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100% tekst (WIT)</a:t>
            </a:r>
          </a:p>
        </p:txBody>
      </p:sp>
      <p:grpSp>
        <p:nvGrpSpPr>
          <p:cNvPr id="6" name="Groep 25"/>
          <p:cNvGrpSpPr>
            <a:grpSpLocks/>
          </p:cNvGrpSpPr>
          <p:nvPr userDrawn="1"/>
        </p:nvGrpSpPr>
        <p:grpSpPr bwMode="auto">
          <a:xfrm>
            <a:off x="-3418850" y="-18059"/>
            <a:ext cx="3182865" cy="4293534"/>
            <a:chOff x="-3425006" y="-17883"/>
            <a:chExt cx="3188786" cy="4152045"/>
          </a:xfrm>
        </p:grpSpPr>
        <p:grpSp>
          <p:nvGrpSpPr>
            <p:cNvPr id="7" name="Instructie"/>
            <p:cNvGrpSpPr>
              <a:grpSpLocks/>
            </p:cNvGrpSpPr>
            <p:nvPr userDrawn="1"/>
          </p:nvGrpSpPr>
          <p:grpSpPr bwMode="auto">
            <a:xfrm>
              <a:off x="-3425006" y="-17883"/>
              <a:ext cx="3188786" cy="3252680"/>
              <a:chOff x="-3746647" y="-17883"/>
              <a:chExt cx="3188786" cy="3252680"/>
            </a:xfrm>
          </p:grpSpPr>
          <p:sp>
            <p:nvSpPr>
              <p:cNvPr id="12" name="Rechthoek 31"/>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3" name="Ovaal 32"/>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4" name="Rechte verbindingslijn 33"/>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5" name="Rechthoek 34"/>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6" name="Rechte verbindingslijn 35"/>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36"/>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hthoek 37"/>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9" name="Groep 38"/>
              <p:cNvGrpSpPr>
                <a:grpSpLocks/>
              </p:cNvGrpSpPr>
              <p:nvPr userDrawn="1"/>
            </p:nvGrpSpPr>
            <p:grpSpPr bwMode="auto">
              <a:xfrm>
                <a:off x="-3324475" y="700986"/>
                <a:ext cx="182598" cy="143759"/>
                <a:chOff x="-3310843" y="700986"/>
                <a:chExt cx="182598" cy="143759"/>
              </a:xfrm>
            </p:grpSpPr>
            <p:grpSp>
              <p:nvGrpSpPr>
                <p:cNvPr id="70" name="Groep 88"/>
                <p:cNvGrpSpPr>
                  <a:grpSpLocks/>
                </p:cNvGrpSpPr>
                <p:nvPr userDrawn="1"/>
              </p:nvGrpSpPr>
              <p:grpSpPr bwMode="auto">
                <a:xfrm>
                  <a:off x="-3310843" y="700986"/>
                  <a:ext cx="182598" cy="143759"/>
                  <a:chOff x="-3310843" y="700986"/>
                  <a:chExt cx="182598" cy="143759"/>
                </a:xfrm>
              </p:grpSpPr>
              <p:cxnSp>
                <p:nvCxnSpPr>
                  <p:cNvPr id="74" name="Rechte verbindingslijn 92"/>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5" name="Rechte verbindingslijn 93"/>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6" name="Rechte verbindingslijn 94"/>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95"/>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96"/>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1" name="Groep 89"/>
                <p:cNvGrpSpPr>
                  <a:grpSpLocks/>
                </p:cNvGrpSpPr>
                <p:nvPr userDrawn="1"/>
              </p:nvGrpSpPr>
              <p:grpSpPr bwMode="auto">
                <a:xfrm flipH="1">
                  <a:off x="-3310774" y="735854"/>
                  <a:ext cx="88801" cy="72568"/>
                  <a:chOff x="-2091059" y="1395403"/>
                  <a:chExt cx="157316" cy="128558"/>
                </a:xfrm>
              </p:grpSpPr>
              <p:sp>
                <p:nvSpPr>
                  <p:cNvPr id="72" name="Rechthoek 90"/>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3" name="Pijl: punthaak 91"/>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0" name="Groep 39"/>
              <p:cNvGrpSpPr>
                <a:grpSpLocks/>
              </p:cNvGrpSpPr>
              <p:nvPr userDrawn="1"/>
            </p:nvGrpSpPr>
            <p:grpSpPr bwMode="auto">
              <a:xfrm>
                <a:off x="-3647748" y="700986"/>
                <a:ext cx="182598" cy="143759"/>
                <a:chOff x="-3634116" y="700986"/>
                <a:chExt cx="182598" cy="143759"/>
              </a:xfrm>
            </p:grpSpPr>
            <p:grpSp>
              <p:nvGrpSpPr>
                <p:cNvPr id="61" name="Groep 79"/>
                <p:cNvGrpSpPr>
                  <a:grpSpLocks/>
                </p:cNvGrpSpPr>
                <p:nvPr userDrawn="1"/>
              </p:nvGrpSpPr>
              <p:grpSpPr bwMode="auto">
                <a:xfrm>
                  <a:off x="-3634116" y="700986"/>
                  <a:ext cx="182598" cy="143759"/>
                  <a:chOff x="-3634116" y="700986"/>
                  <a:chExt cx="182598" cy="143759"/>
                </a:xfrm>
              </p:grpSpPr>
              <p:cxnSp>
                <p:nvCxnSpPr>
                  <p:cNvPr id="65" name="Rechte verbindingslijn 83"/>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6" name="Rechte verbindingslijn 84"/>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7" name="Rechte verbindingslijn 85"/>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86"/>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87"/>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2" name="Groep 80"/>
                <p:cNvGrpSpPr>
                  <a:grpSpLocks/>
                </p:cNvGrpSpPr>
                <p:nvPr userDrawn="1"/>
              </p:nvGrpSpPr>
              <p:grpSpPr bwMode="auto">
                <a:xfrm>
                  <a:off x="-3634047" y="735854"/>
                  <a:ext cx="88801" cy="72568"/>
                  <a:chOff x="-2091059" y="1395403"/>
                  <a:chExt cx="157316" cy="128558"/>
                </a:xfrm>
              </p:grpSpPr>
              <p:sp>
                <p:nvSpPr>
                  <p:cNvPr id="63" name="Rechthoek 81"/>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4" name="Pijl: punthaak 82"/>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1" name="Rechte verbindingslijn 40"/>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2" name="Rechte verbindingslijn 41"/>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3" name="Groep 42"/>
              <p:cNvGrpSpPr>
                <a:grpSpLocks/>
              </p:cNvGrpSpPr>
              <p:nvPr userDrawn="1"/>
            </p:nvGrpSpPr>
            <p:grpSpPr bwMode="auto">
              <a:xfrm>
                <a:off x="-2746678" y="350909"/>
                <a:ext cx="357690" cy="330595"/>
                <a:chOff x="-2721817" y="347336"/>
                <a:chExt cx="432805" cy="400021"/>
              </a:xfrm>
            </p:grpSpPr>
            <p:sp>
              <p:nvSpPr>
                <p:cNvPr id="50" name="Rechthoek 68"/>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1" name="Groep 69"/>
                <p:cNvGrpSpPr>
                  <a:grpSpLocks/>
                </p:cNvGrpSpPr>
                <p:nvPr userDrawn="1"/>
              </p:nvGrpSpPr>
              <p:grpSpPr bwMode="auto">
                <a:xfrm>
                  <a:off x="-2652453" y="431583"/>
                  <a:ext cx="294076" cy="231526"/>
                  <a:chOff x="-3634116" y="700986"/>
                  <a:chExt cx="182598" cy="143759"/>
                </a:xfrm>
              </p:grpSpPr>
              <p:grpSp>
                <p:nvGrpSpPr>
                  <p:cNvPr id="52" name="Groep 70"/>
                  <p:cNvGrpSpPr>
                    <a:grpSpLocks/>
                  </p:cNvGrpSpPr>
                  <p:nvPr userDrawn="1"/>
                </p:nvGrpSpPr>
                <p:grpSpPr bwMode="auto">
                  <a:xfrm>
                    <a:off x="-3634116" y="700986"/>
                    <a:ext cx="182598" cy="143759"/>
                    <a:chOff x="-3634116" y="700986"/>
                    <a:chExt cx="182598" cy="143759"/>
                  </a:xfrm>
                </p:grpSpPr>
                <p:cxnSp>
                  <p:nvCxnSpPr>
                    <p:cNvPr id="56" name="Rechte verbindingslijn 74"/>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7" name="Rechte verbindingslijn 75"/>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8" name="Rechte verbindingslijn 76"/>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77"/>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78"/>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3" name="Groep 71"/>
                  <p:cNvGrpSpPr>
                    <a:grpSpLocks/>
                  </p:cNvGrpSpPr>
                  <p:nvPr userDrawn="1"/>
                </p:nvGrpSpPr>
                <p:grpSpPr bwMode="auto">
                  <a:xfrm>
                    <a:off x="-3634047" y="735854"/>
                    <a:ext cx="88801" cy="72568"/>
                    <a:chOff x="-2091059" y="1395403"/>
                    <a:chExt cx="157316" cy="128558"/>
                  </a:xfrm>
                </p:grpSpPr>
                <p:sp>
                  <p:nvSpPr>
                    <p:cNvPr id="54" name="Rechthoek 72"/>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5" name="Pijl: punthaak 73"/>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4" name="Groep 43"/>
              <p:cNvGrpSpPr>
                <a:grpSpLocks/>
              </p:cNvGrpSpPr>
              <p:nvPr userDrawn="1"/>
            </p:nvGrpSpPr>
            <p:grpSpPr bwMode="auto">
              <a:xfrm>
                <a:off x="-2746678" y="762183"/>
                <a:ext cx="357690" cy="330595"/>
                <a:chOff x="-2721817" y="782525"/>
                <a:chExt cx="432805" cy="400021"/>
              </a:xfrm>
            </p:grpSpPr>
            <p:sp>
              <p:nvSpPr>
                <p:cNvPr id="39" name="Rechthoek 57"/>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0" name="Groep 58"/>
                <p:cNvGrpSpPr>
                  <a:grpSpLocks/>
                </p:cNvGrpSpPr>
                <p:nvPr userDrawn="1"/>
              </p:nvGrpSpPr>
              <p:grpSpPr bwMode="auto">
                <a:xfrm>
                  <a:off x="-2652453" y="866772"/>
                  <a:ext cx="294076" cy="231526"/>
                  <a:chOff x="-3310843" y="700986"/>
                  <a:chExt cx="182598" cy="143759"/>
                </a:xfrm>
              </p:grpSpPr>
              <p:grpSp>
                <p:nvGrpSpPr>
                  <p:cNvPr id="41" name="Groep 59"/>
                  <p:cNvGrpSpPr>
                    <a:grpSpLocks/>
                  </p:cNvGrpSpPr>
                  <p:nvPr userDrawn="1"/>
                </p:nvGrpSpPr>
                <p:grpSpPr bwMode="auto">
                  <a:xfrm>
                    <a:off x="-3310843" y="700986"/>
                    <a:ext cx="182598" cy="143759"/>
                    <a:chOff x="-3310843" y="700986"/>
                    <a:chExt cx="182598" cy="143759"/>
                  </a:xfrm>
                </p:grpSpPr>
                <p:cxnSp>
                  <p:nvCxnSpPr>
                    <p:cNvPr id="45" name="Rechte verbindingslijn 63"/>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6" name="Rechte verbindingslijn 64"/>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7" name="Rechte verbindingslijn 65"/>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66"/>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67"/>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2" name="Groep 60"/>
                  <p:cNvGrpSpPr>
                    <a:grpSpLocks/>
                  </p:cNvGrpSpPr>
                  <p:nvPr userDrawn="1"/>
                </p:nvGrpSpPr>
                <p:grpSpPr bwMode="auto">
                  <a:xfrm flipH="1">
                    <a:off x="-3310774" y="735854"/>
                    <a:ext cx="88801" cy="72568"/>
                    <a:chOff x="-2091059" y="1395403"/>
                    <a:chExt cx="157316" cy="128558"/>
                  </a:xfrm>
                </p:grpSpPr>
                <p:sp>
                  <p:nvSpPr>
                    <p:cNvPr id="43" name="Rechthoek 61"/>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4" name="Pijl: punthaak 62"/>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6" name="Rechthoek 44"/>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7" name="Rechthoek 45"/>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8" name="Rechte verbindingslijn 46"/>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9" name="Rechthoek 47"/>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0" name="Ovaal 48"/>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1" name="Rechthoek 49"/>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2" name="Ovaal 50"/>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3" name="Rechthoek 51"/>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4" name="Ovaal 52"/>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5" name="Rechthoek 53"/>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6" name="Ovaal 54"/>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7" name="Rechthoek 55"/>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38" name="Rechte verbindingslijn 56"/>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8" name="Meer informatie"/>
            <p:cNvGrpSpPr>
              <a:grpSpLocks/>
            </p:cNvGrpSpPr>
            <p:nvPr userDrawn="1"/>
          </p:nvGrpSpPr>
          <p:grpSpPr bwMode="auto">
            <a:xfrm>
              <a:off x="-3421298" y="3350889"/>
              <a:ext cx="3178515" cy="783273"/>
              <a:chOff x="-3741486" y="3359148"/>
              <a:chExt cx="3178515" cy="783273"/>
            </a:xfrm>
          </p:grpSpPr>
          <p:sp>
            <p:nvSpPr>
              <p:cNvPr id="9"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0" name="Rechthoek 29"/>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1" name="Rechte verbindingslijn 30"/>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2" name="Titel 1"/>
          <p:cNvSpPr>
            <a:spLocks noGrp="1"/>
          </p:cNvSpPr>
          <p:nvPr>
            <p:ph type="title"/>
          </p:nvPr>
        </p:nvSpPr>
        <p:spPr/>
        <p:txBody>
          <a:bodyPr/>
          <a:lstStyle/>
          <a:p>
            <a:r>
              <a:rPr lang="nl-NL"/>
              <a:t>Klik om de stijl te bewerken</a:t>
            </a:r>
          </a:p>
        </p:txBody>
      </p:sp>
      <p:sp>
        <p:nvSpPr>
          <p:cNvPr id="3" name="Tijdelijke aanduiding voor verticale tekst 2"/>
          <p:cNvSpPr>
            <a:spLocks noGrp="1"/>
          </p:cNvSpPr>
          <p:nvPr>
            <p:ph type="body" orient="vert" idx="1"/>
          </p:nvPr>
        </p:nvSpPr>
        <p:spPr>
          <a:solidFill>
            <a:schemeClr val="bg1"/>
          </a:solidFill>
          <a:effectLst>
            <a:outerShdw blurRad="50800" dist="38100" dir="5400000" algn="ctr" rotWithShape="0">
              <a:srgbClr val="000000">
                <a:alpha val="20000"/>
              </a:srgbClr>
            </a:outerShdw>
          </a:effectLst>
        </p:spPr>
        <p:txBody>
          <a:bodyPr lIns="259999" tIns="173333" rIns="259999" bIns="173333"/>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79" name="Tijdelijke aanduiding voor datum 3"/>
          <p:cNvSpPr>
            <a:spLocks noGrp="1"/>
          </p:cNvSpPr>
          <p:nvPr>
            <p:ph type="dt" sz="half" idx="15"/>
          </p:nvPr>
        </p:nvSpPr>
        <p:spPr/>
        <p:txBody>
          <a:bodyPr/>
          <a:lstStyle>
            <a:lvl1pPr fontAlgn="base">
              <a:spcBef>
                <a:spcPct val="0"/>
              </a:spcBef>
              <a:spcAft>
                <a:spcPct val="0"/>
              </a:spcAft>
              <a:defRPr b="1">
                <a:latin typeface="Arial" charset="0"/>
                <a:cs typeface="Arial" charset="0"/>
              </a:defRPr>
            </a:lvl1pPr>
          </a:lstStyle>
          <a:p>
            <a:pPr>
              <a:defRPr/>
            </a:pPr>
            <a:fld id="{CFB8B944-2C39-4DCD-AE97-54DC02C06CEA}" type="datetime2">
              <a:rPr lang="nl-NL"/>
              <a:pPr>
                <a:defRPr/>
              </a:pPr>
              <a:t>donderdag 2 november 2023</a:t>
            </a:fld>
            <a:endParaRPr lang="nl-NL"/>
          </a:p>
        </p:txBody>
      </p:sp>
      <p:sp>
        <p:nvSpPr>
          <p:cNvPr id="80" name="Tijdelijke aanduiding voor voettekst 4"/>
          <p:cNvSpPr>
            <a:spLocks noGrp="1"/>
          </p:cNvSpPr>
          <p:nvPr>
            <p:ph type="ftr" sz="quarter" idx="16"/>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81" name="Tijdelijke aanduiding voor dianummer 5"/>
          <p:cNvSpPr>
            <a:spLocks noGrp="1"/>
          </p:cNvSpPr>
          <p:nvPr>
            <p:ph type="sldNum" sz="quarter" idx="17"/>
          </p:nvPr>
        </p:nvSpPr>
        <p:spPr/>
        <p:txBody>
          <a:bodyPr/>
          <a:lstStyle>
            <a:lvl1pPr fontAlgn="base">
              <a:spcBef>
                <a:spcPct val="0"/>
              </a:spcBef>
              <a:spcAft>
                <a:spcPct val="0"/>
              </a:spcAft>
              <a:defRPr b="1">
                <a:latin typeface="Arial" charset="0"/>
                <a:cs typeface="Arial" charset="0"/>
              </a:defRPr>
            </a:lvl1pPr>
          </a:lstStyle>
          <a:p>
            <a:pPr>
              <a:defRPr/>
            </a:pPr>
            <a:fld id="{4926E945-B505-47FD-AE75-ED94176351A1}" type="slidenum">
              <a:rPr lang="nl-NL"/>
              <a:pPr>
                <a:defRPr/>
              </a:pPr>
              <a:t>‹#›</a:t>
            </a:fld>
            <a:endParaRPr lang="nl-NL"/>
          </a:p>
        </p:txBody>
      </p:sp>
    </p:spTree>
    <p:extLst>
      <p:ext uri="{BB962C8B-B14F-4D97-AF65-F5344CB8AC3E}">
        <p14:creationId xmlns:p14="http://schemas.microsoft.com/office/powerpoint/2010/main" val="1797641665"/>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5% Tekst + 25% Afbeelding">
    <p:spTree>
      <p:nvGrpSpPr>
        <p:cNvPr id="1" name=""/>
        <p:cNvGrpSpPr/>
        <p:nvPr/>
      </p:nvGrpSpPr>
      <p:grpSpPr>
        <a:xfrm>
          <a:off x="0" y="0"/>
          <a:ext cx="0" cy="0"/>
          <a:chOff x="0" y="0"/>
          <a:chExt cx="0" cy="0"/>
        </a:xfrm>
      </p:grpSpPr>
      <p:sp>
        <p:nvSpPr>
          <p:cNvPr id="6" name="Tekstvak 22"/>
          <p:cNvSpPr txBox="1"/>
          <p:nvPr userDrawn="1"/>
        </p:nvSpPr>
        <p:spPr>
          <a:xfrm>
            <a:off x="9482283" y="-288972"/>
            <a:ext cx="2687492" cy="430887"/>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75% tekst + 25% afbeelding</a:t>
            </a:r>
          </a:p>
        </p:txBody>
      </p:sp>
      <p:grpSp>
        <p:nvGrpSpPr>
          <p:cNvPr id="7" name="Groep 54"/>
          <p:cNvGrpSpPr>
            <a:grpSpLocks/>
          </p:cNvGrpSpPr>
          <p:nvPr userDrawn="1"/>
        </p:nvGrpSpPr>
        <p:grpSpPr bwMode="auto">
          <a:xfrm>
            <a:off x="-3418850" y="-18059"/>
            <a:ext cx="3182865" cy="4293534"/>
            <a:chOff x="-3425006" y="-17883"/>
            <a:chExt cx="3188786" cy="4152045"/>
          </a:xfrm>
        </p:grpSpPr>
        <p:grpSp>
          <p:nvGrpSpPr>
            <p:cNvPr id="8" name="Instructie"/>
            <p:cNvGrpSpPr>
              <a:grpSpLocks/>
            </p:cNvGrpSpPr>
            <p:nvPr userDrawn="1"/>
          </p:nvGrpSpPr>
          <p:grpSpPr bwMode="auto">
            <a:xfrm>
              <a:off x="-3425006" y="-17883"/>
              <a:ext cx="3188786" cy="3252680"/>
              <a:chOff x="-3746647" y="-17883"/>
              <a:chExt cx="3188786" cy="3252680"/>
            </a:xfrm>
          </p:grpSpPr>
          <p:sp>
            <p:nvSpPr>
              <p:cNvPr id="13" name="Rechthoek 60"/>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5" name="Ovaal 61"/>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6" name="Rechte verbindingslijn 62"/>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7" name="Rechthoek 63"/>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8" name="Rechte verbindingslijn 64"/>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65"/>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hthoek 66"/>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21" name="Groep 67"/>
              <p:cNvGrpSpPr>
                <a:grpSpLocks/>
              </p:cNvGrpSpPr>
              <p:nvPr userDrawn="1"/>
            </p:nvGrpSpPr>
            <p:grpSpPr bwMode="auto">
              <a:xfrm>
                <a:off x="-3324475" y="700986"/>
                <a:ext cx="182598" cy="143759"/>
                <a:chOff x="-3310843" y="700986"/>
                <a:chExt cx="182598" cy="143759"/>
              </a:xfrm>
            </p:grpSpPr>
            <p:grpSp>
              <p:nvGrpSpPr>
                <p:cNvPr id="72" name="Groep 117"/>
                <p:cNvGrpSpPr>
                  <a:grpSpLocks/>
                </p:cNvGrpSpPr>
                <p:nvPr userDrawn="1"/>
              </p:nvGrpSpPr>
              <p:grpSpPr bwMode="auto">
                <a:xfrm>
                  <a:off x="-3310843" y="700986"/>
                  <a:ext cx="182598" cy="143759"/>
                  <a:chOff x="-3310843" y="700986"/>
                  <a:chExt cx="182598" cy="143759"/>
                </a:xfrm>
              </p:grpSpPr>
              <p:cxnSp>
                <p:nvCxnSpPr>
                  <p:cNvPr id="76" name="Rechte verbindingslijn 121"/>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122"/>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123"/>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124"/>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0" name="Rechte verbindingslijn 125"/>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3" name="Groep 118"/>
                <p:cNvGrpSpPr>
                  <a:grpSpLocks/>
                </p:cNvGrpSpPr>
                <p:nvPr userDrawn="1"/>
              </p:nvGrpSpPr>
              <p:grpSpPr bwMode="auto">
                <a:xfrm flipH="1">
                  <a:off x="-3310774" y="735854"/>
                  <a:ext cx="88801" cy="72568"/>
                  <a:chOff x="-2091059" y="1395403"/>
                  <a:chExt cx="157316" cy="128558"/>
                </a:xfrm>
              </p:grpSpPr>
              <p:sp>
                <p:nvSpPr>
                  <p:cNvPr id="74" name="Rechthoek 119"/>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5" name="Pijl: punthaak 120"/>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2" name="Groep 68"/>
              <p:cNvGrpSpPr>
                <a:grpSpLocks/>
              </p:cNvGrpSpPr>
              <p:nvPr userDrawn="1"/>
            </p:nvGrpSpPr>
            <p:grpSpPr bwMode="auto">
              <a:xfrm>
                <a:off x="-3647748" y="700986"/>
                <a:ext cx="182598" cy="143759"/>
                <a:chOff x="-3634116" y="700986"/>
                <a:chExt cx="182598" cy="143759"/>
              </a:xfrm>
            </p:grpSpPr>
            <p:grpSp>
              <p:nvGrpSpPr>
                <p:cNvPr id="63" name="Groep 108"/>
                <p:cNvGrpSpPr>
                  <a:grpSpLocks/>
                </p:cNvGrpSpPr>
                <p:nvPr userDrawn="1"/>
              </p:nvGrpSpPr>
              <p:grpSpPr bwMode="auto">
                <a:xfrm>
                  <a:off x="-3634116" y="700986"/>
                  <a:ext cx="182598" cy="143759"/>
                  <a:chOff x="-3634116" y="700986"/>
                  <a:chExt cx="182598" cy="143759"/>
                </a:xfrm>
              </p:grpSpPr>
              <p:cxnSp>
                <p:nvCxnSpPr>
                  <p:cNvPr id="67" name="Rechte verbindingslijn 112"/>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113"/>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114"/>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115"/>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1" name="Rechte verbindingslijn 116"/>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4" name="Groep 109"/>
                <p:cNvGrpSpPr>
                  <a:grpSpLocks/>
                </p:cNvGrpSpPr>
                <p:nvPr userDrawn="1"/>
              </p:nvGrpSpPr>
              <p:grpSpPr bwMode="auto">
                <a:xfrm>
                  <a:off x="-3634047" y="735854"/>
                  <a:ext cx="88801" cy="72568"/>
                  <a:chOff x="-2091059" y="1395403"/>
                  <a:chExt cx="157316" cy="128558"/>
                </a:xfrm>
              </p:grpSpPr>
              <p:sp>
                <p:nvSpPr>
                  <p:cNvPr id="65" name="Rechthoek 110"/>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Pijl: punthaak 111"/>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3" name="Rechte verbindingslijn 69"/>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4" name="Rechte verbindingslijn 70"/>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5" name="Groep 71"/>
              <p:cNvGrpSpPr>
                <a:grpSpLocks/>
              </p:cNvGrpSpPr>
              <p:nvPr userDrawn="1"/>
            </p:nvGrpSpPr>
            <p:grpSpPr bwMode="auto">
              <a:xfrm>
                <a:off x="-2746678" y="350909"/>
                <a:ext cx="357690" cy="330595"/>
                <a:chOff x="-2721817" y="347336"/>
                <a:chExt cx="432805" cy="400021"/>
              </a:xfrm>
            </p:grpSpPr>
            <p:sp>
              <p:nvSpPr>
                <p:cNvPr id="51" name="Rechthoek 97"/>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2" name="Groep 98"/>
                <p:cNvGrpSpPr>
                  <a:grpSpLocks/>
                </p:cNvGrpSpPr>
                <p:nvPr userDrawn="1"/>
              </p:nvGrpSpPr>
              <p:grpSpPr bwMode="auto">
                <a:xfrm>
                  <a:off x="-2652453" y="431583"/>
                  <a:ext cx="294076" cy="231526"/>
                  <a:chOff x="-3634116" y="700986"/>
                  <a:chExt cx="182598" cy="143759"/>
                </a:xfrm>
              </p:grpSpPr>
              <p:grpSp>
                <p:nvGrpSpPr>
                  <p:cNvPr id="53" name="Groep 99"/>
                  <p:cNvGrpSpPr>
                    <a:grpSpLocks/>
                  </p:cNvGrpSpPr>
                  <p:nvPr userDrawn="1"/>
                </p:nvGrpSpPr>
                <p:grpSpPr bwMode="auto">
                  <a:xfrm>
                    <a:off x="-3634116" y="700986"/>
                    <a:ext cx="182598" cy="143759"/>
                    <a:chOff x="-3634116" y="700986"/>
                    <a:chExt cx="182598" cy="143759"/>
                  </a:xfrm>
                </p:grpSpPr>
                <p:cxnSp>
                  <p:nvCxnSpPr>
                    <p:cNvPr id="58" name="Rechte verbindingslijn 103"/>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104"/>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105"/>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1" name="Rechte verbindingslijn 106"/>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2" name="Rechte verbindingslijn 107"/>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5" name="Groep 100"/>
                  <p:cNvGrpSpPr>
                    <a:grpSpLocks/>
                  </p:cNvGrpSpPr>
                  <p:nvPr userDrawn="1"/>
                </p:nvGrpSpPr>
                <p:grpSpPr bwMode="auto">
                  <a:xfrm>
                    <a:off x="-3634047" y="735854"/>
                    <a:ext cx="88801" cy="72568"/>
                    <a:chOff x="-2091059" y="1395403"/>
                    <a:chExt cx="157316" cy="128558"/>
                  </a:xfrm>
                </p:grpSpPr>
                <p:sp>
                  <p:nvSpPr>
                    <p:cNvPr id="56" name="Rechthoek 101"/>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7" name="Pijl: punthaak 102"/>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6" name="Groep 72"/>
              <p:cNvGrpSpPr>
                <a:grpSpLocks/>
              </p:cNvGrpSpPr>
              <p:nvPr userDrawn="1"/>
            </p:nvGrpSpPr>
            <p:grpSpPr bwMode="auto">
              <a:xfrm>
                <a:off x="-2746678" y="762183"/>
                <a:ext cx="357690" cy="330595"/>
                <a:chOff x="-2721817" y="782525"/>
                <a:chExt cx="432805" cy="400021"/>
              </a:xfrm>
            </p:grpSpPr>
            <p:sp>
              <p:nvSpPr>
                <p:cNvPr id="40" name="Rechthoek 86"/>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1" name="Groep 87"/>
                <p:cNvGrpSpPr>
                  <a:grpSpLocks/>
                </p:cNvGrpSpPr>
                <p:nvPr userDrawn="1"/>
              </p:nvGrpSpPr>
              <p:grpSpPr bwMode="auto">
                <a:xfrm>
                  <a:off x="-2652453" y="866772"/>
                  <a:ext cx="294076" cy="231526"/>
                  <a:chOff x="-3310843" y="700986"/>
                  <a:chExt cx="182598" cy="143759"/>
                </a:xfrm>
              </p:grpSpPr>
              <p:grpSp>
                <p:nvGrpSpPr>
                  <p:cNvPr id="42" name="Groep 88"/>
                  <p:cNvGrpSpPr>
                    <a:grpSpLocks/>
                  </p:cNvGrpSpPr>
                  <p:nvPr userDrawn="1"/>
                </p:nvGrpSpPr>
                <p:grpSpPr bwMode="auto">
                  <a:xfrm>
                    <a:off x="-3310843" y="700986"/>
                    <a:ext cx="182598" cy="143759"/>
                    <a:chOff x="-3310843" y="700986"/>
                    <a:chExt cx="182598" cy="143759"/>
                  </a:xfrm>
                </p:grpSpPr>
                <p:cxnSp>
                  <p:nvCxnSpPr>
                    <p:cNvPr id="46" name="Rechte verbindingslijn 92"/>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7" name="Rechte verbindingslijn 93"/>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94"/>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95"/>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0" name="Rechte verbindingslijn 96"/>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3" name="Groep 89"/>
                  <p:cNvGrpSpPr>
                    <a:grpSpLocks/>
                  </p:cNvGrpSpPr>
                  <p:nvPr userDrawn="1"/>
                </p:nvGrpSpPr>
                <p:grpSpPr bwMode="auto">
                  <a:xfrm flipH="1">
                    <a:off x="-3310774" y="735854"/>
                    <a:ext cx="88801" cy="72568"/>
                    <a:chOff x="-2091059" y="1395403"/>
                    <a:chExt cx="157316" cy="128558"/>
                  </a:xfrm>
                </p:grpSpPr>
                <p:sp>
                  <p:nvSpPr>
                    <p:cNvPr id="44" name="Rechthoek 90"/>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5" name="Pijl: punthaak 91"/>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7" name="Rechthoek 73"/>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8" name="Rechthoek 74"/>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9" name="Rechte verbindingslijn 75"/>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30" name="Rechthoek 76"/>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1" name="Ovaal 77"/>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2" name="Rechthoek 78"/>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3" name="Ovaal 79"/>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4" name="Rechthoek 80"/>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5" name="Ovaal 81"/>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6" name="Rechthoek 82"/>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7" name="Ovaal 83"/>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8" name="Rechthoek 84"/>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39" name="Rechte verbindingslijn 85"/>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9" name="Meer informatie"/>
            <p:cNvGrpSpPr>
              <a:grpSpLocks/>
            </p:cNvGrpSpPr>
            <p:nvPr userDrawn="1"/>
          </p:nvGrpSpPr>
          <p:grpSpPr bwMode="auto">
            <a:xfrm>
              <a:off x="-3421298" y="3350889"/>
              <a:ext cx="3178515" cy="783273"/>
              <a:chOff x="-3741486" y="3359148"/>
              <a:chExt cx="3178515" cy="783273"/>
            </a:xfrm>
          </p:grpSpPr>
          <p:sp>
            <p:nvSpPr>
              <p:cNvPr id="10"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 name="Rechthoek 58"/>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2" name="Rechte verbindingslijn 59"/>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81" name="Groep 126"/>
          <p:cNvGrpSpPr>
            <a:grpSpLocks/>
          </p:cNvGrpSpPr>
          <p:nvPr userDrawn="1"/>
        </p:nvGrpSpPr>
        <p:grpSpPr bwMode="auto">
          <a:xfrm>
            <a:off x="12368718" y="-18061"/>
            <a:ext cx="3178964" cy="5388673"/>
            <a:chOff x="12391603" y="-17883"/>
            <a:chExt cx="3183678" cy="5210064"/>
          </a:xfrm>
        </p:grpSpPr>
        <p:pic>
          <p:nvPicPr>
            <p:cNvPr id="82" name="Afbeelding 127"/>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grpSp>
          <p:nvGrpSpPr>
            <p:cNvPr id="83" name="Instructie"/>
            <p:cNvGrpSpPr>
              <a:grpSpLocks/>
            </p:cNvGrpSpPr>
            <p:nvPr userDrawn="1"/>
          </p:nvGrpSpPr>
          <p:grpSpPr bwMode="auto">
            <a:xfrm>
              <a:off x="12391603" y="-17883"/>
              <a:ext cx="3183678" cy="4334466"/>
              <a:chOff x="12391603" y="-17883"/>
              <a:chExt cx="3183678" cy="4334466"/>
            </a:xfrm>
          </p:grpSpPr>
          <p:sp>
            <p:nvSpPr>
              <p:cNvPr id="88" name="Rechthoek 133"/>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89" name="Ovaal 134"/>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90" name="Rechte verbindingslijn 135"/>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91" name="Rechte verbindingslijn 136"/>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2" name="Rechthoek 137"/>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93" name="Rechte verbindingslijn 138"/>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4" name="Ovaal 139"/>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95" name="Rechthoek 140"/>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96" name="Groep 141"/>
              <p:cNvGrpSpPr>
                <a:grpSpLocks/>
              </p:cNvGrpSpPr>
              <p:nvPr userDrawn="1"/>
            </p:nvGrpSpPr>
            <p:grpSpPr bwMode="auto">
              <a:xfrm>
                <a:off x="12757284" y="2166624"/>
                <a:ext cx="825500" cy="209550"/>
                <a:chOff x="12757284" y="2166624"/>
                <a:chExt cx="825500" cy="209550"/>
              </a:xfrm>
            </p:grpSpPr>
            <p:sp>
              <p:nvSpPr>
                <p:cNvPr id="129" name="Rechthoek 174"/>
                <p:cNvSpPr/>
                <p:nvPr userDrawn="1"/>
              </p:nvSpPr>
              <p:spPr>
                <a:xfrm>
                  <a:off x="12756847" y="2166471"/>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30" name="Rechte verbindingslijn 175"/>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31" name="Gelijkbenige driehoek 176"/>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97" name="Groep 142"/>
              <p:cNvGrpSpPr>
                <a:grpSpLocks/>
              </p:cNvGrpSpPr>
              <p:nvPr userDrawn="1"/>
            </p:nvGrpSpPr>
            <p:grpSpPr bwMode="auto">
              <a:xfrm>
                <a:off x="12757284" y="1123743"/>
                <a:ext cx="294789" cy="318834"/>
                <a:chOff x="14466489" y="1001522"/>
                <a:chExt cx="290627" cy="314333"/>
              </a:xfrm>
            </p:grpSpPr>
            <p:sp>
              <p:nvSpPr>
                <p:cNvPr id="123" name="Rechthoek 168"/>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24" name="Ovaal 169"/>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5" name="Vrije vorm: vorm 170"/>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6" name="Rechthoek: afgeronde hoeken 171"/>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127" name="Rechte verbindingslijn 172"/>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Rechte verbindingslijn 173"/>
                <p:cNvCxnSpPr>
                  <a:cxnSpLocks/>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143"/>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99" name="Rechthoek 144"/>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100" name="Rechte verbindingslijn 145"/>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01" name="Groep 146"/>
              <p:cNvGrpSpPr>
                <a:grpSpLocks/>
              </p:cNvGrpSpPr>
              <p:nvPr userDrawn="1"/>
            </p:nvGrpSpPr>
            <p:grpSpPr bwMode="auto">
              <a:xfrm>
                <a:off x="13717811" y="3515817"/>
                <a:ext cx="1195110" cy="717444"/>
                <a:chOff x="12757897" y="3224242"/>
                <a:chExt cx="1195110" cy="717444"/>
              </a:xfrm>
            </p:grpSpPr>
            <p:sp>
              <p:nvSpPr>
                <p:cNvPr id="102" name="Rechthoek 147"/>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03" name="Rechthoek 148"/>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04" name="Groep 149"/>
                <p:cNvGrpSpPr>
                  <a:grpSpLocks/>
                </p:cNvGrpSpPr>
                <p:nvPr userDrawn="1"/>
              </p:nvGrpSpPr>
              <p:grpSpPr bwMode="auto">
                <a:xfrm>
                  <a:off x="12839234" y="3289794"/>
                  <a:ext cx="155951" cy="131922"/>
                  <a:chOff x="12968836" y="3354170"/>
                  <a:chExt cx="404806" cy="342433"/>
                </a:xfrm>
              </p:grpSpPr>
              <p:sp>
                <p:nvSpPr>
                  <p:cNvPr id="117" name="Rechthoek: afgeronde hoeken 162"/>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8" name="Rechthoek 163"/>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9" name="Rechthoek 164"/>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0" name="Rechthoek 165"/>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1" name="Rechthoek 166"/>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2" name="Rechthoek 167"/>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05" name="Groep 150"/>
                <p:cNvGrpSpPr>
                  <a:grpSpLocks/>
                </p:cNvGrpSpPr>
                <p:nvPr userDrawn="1"/>
              </p:nvGrpSpPr>
              <p:grpSpPr bwMode="auto">
                <a:xfrm>
                  <a:off x="12819679" y="3589117"/>
                  <a:ext cx="166739" cy="218963"/>
                  <a:chOff x="12940828" y="3950597"/>
                  <a:chExt cx="432813" cy="568367"/>
                </a:xfrm>
              </p:grpSpPr>
              <p:grpSp>
                <p:nvGrpSpPr>
                  <p:cNvPr id="109" name="Groep 154"/>
                  <p:cNvGrpSpPr>
                    <a:grpSpLocks/>
                  </p:cNvGrpSpPr>
                  <p:nvPr userDrawn="1"/>
                </p:nvGrpSpPr>
                <p:grpSpPr bwMode="auto">
                  <a:xfrm>
                    <a:off x="13000382" y="4006891"/>
                    <a:ext cx="373259" cy="315747"/>
                    <a:chOff x="12968836" y="3354170"/>
                    <a:chExt cx="404806" cy="342433"/>
                  </a:xfrm>
                </p:grpSpPr>
                <p:sp>
                  <p:nvSpPr>
                    <p:cNvPr id="111" name="Rechthoek: afgeronde hoeken 156"/>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2" name="Rechthoek 157"/>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3" name="Rechthoek 158"/>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4" name="Rechthoek 159"/>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5" name="Rechthoek 160"/>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6" name="Rechthoek 161"/>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110" name="Boog 155"/>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106" name="Tekstvak 151"/>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107" name="Tekstvak 152"/>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108"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4" name="Meer informatie"/>
            <p:cNvGrpSpPr>
              <a:grpSpLocks/>
            </p:cNvGrpSpPr>
            <p:nvPr userDrawn="1"/>
          </p:nvGrpSpPr>
          <p:grpSpPr bwMode="auto">
            <a:xfrm>
              <a:off x="12396764" y="4408908"/>
              <a:ext cx="3178515" cy="783273"/>
              <a:chOff x="-3741486" y="3359148"/>
              <a:chExt cx="3178515" cy="783273"/>
            </a:xfrm>
          </p:grpSpPr>
          <p:sp>
            <p:nvSpPr>
              <p:cNvPr id="85"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86" name="Rechthoek 131"/>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87" name="Rechte verbindingslijn 13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14" name="Tijdelijke aanduiding voor afbeelding 13"/>
          <p:cNvSpPr>
            <a:spLocks noGrp="1"/>
          </p:cNvSpPr>
          <p:nvPr>
            <p:ph type="pic" sz="quarter" idx="15"/>
          </p:nvPr>
        </p:nvSpPr>
        <p:spPr>
          <a:xfrm>
            <a:off x="8576337" y="0"/>
            <a:ext cx="3593438" cy="6665675"/>
          </a:xfrm>
          <a:custGeom>
            <a:avLst/>
            <a:gdLst>
              <a:gd name="connsiteX0" fmla="*/ 0 w 3600000"/>
              <a:gd name="connsiteY0" fmla="*/ 0 h 6455571"/>
              <a:gd name="connsiteX1" fmla="*/ 3600000 w 3600000"/>
              <a:gd name="connsiteY1" fmla="*/ 0 h 6455571"/>
              <a:gd name="connsiteX2" fmla="*/ 3600000 w 3600000"/>
              <a:gd name="connsiteY2" fmla="*/ 6455571 h 6455571"/>
              <a:gd name="connsiteX3" fmla="*/ 3596827 w 3600000"/>
              <a:gd name="connsiteY3" fmla="*/ 6294120 h 6455571"/>
              <a:gd name="connsiteX4" fmla="*/ 2522687 w 3600000"/>
              <a:gd name="connsiteY4" fmla="*/ 6294120 h 6455571"/>
              <a:gd name="connsiteX5" fmla="*/ 1905628 w 3600000"/>
              <a:gd name="connsiteY5" fmla="*/ 6454140 h 6455571"/>
              <a:gd name="connsiteX6" fmla="*/ 0 w 3600000"/>
              <a:gd name="connsiteY6" fmla="*/ 6454400 h 6455571"/>
              <a:gd name="connsiteX0" fmla="*/ 0 w 3600000"/>
              <a:gd name="connsiteY0" fmla="*/ 0 h 6454400"/>
              <a:gd name="connsiteX1" fmla="*/ 3600000 w 3600000"/>
              <a:gd name="connsiteY1" fmla="*/ 0 h 6454400"/>
              <a:gd name="connsiteX2" fmla="*/ 3596827 w 3600000"/>
              <a:gd name="connsiteY2" fmla="*/ 6294120 h 6454400"/>
              <a:gd name="connsiteX3" fmla="*/ 2522687 w 3600000"/>
              <a:gd name="connsiteY3" fmla="*/ 6294120 h 6454400"/>
              <a:gd name="connsiteX4" fmla="*/ 1905628 w 3600000"/>
              <a:gd name="connsiteY4" fmla="*/ 6454140 h 6454400"/>
              <a:gd name="connsiteX5" fmla="*/ 0 w 3600000"/>
              <a:gd name="connsiteY5" fmla="*/ 6454400 h 6454400"/>
              <a:gd name="connsiteX6" fmla="*/ 0 w 3600000"/>
              <a:gd name="connsiteY6" fmla="*/ 0 h 645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0000" h="6454400">
                <a:moveTo>
                  <a:pt x="0" y="0"/>
                </a:moveTo>
                <a:lnTo>
                  <a:pt x="3600000" y="0"/>
                </a:lnTo>
                <a:cubicBezTo>
                  <a:pt x="3598942" y="2098040"/>
                  <a:pt x="3597885" y="4196080"/>
                  <a:pt x="3596827" y="6294120"/>
                </a:cubicBezTo>
                <a:lnTo>
                  <a:pt x="2522687" y="6294120"/>
                </a:lnTo>
                <a:lnTo>
                  <a:pt x="1905628" y="6454140"/>
                </a:lnTo>
                <a:lnTo>
                  <a:pt x="0" y="6454400"/>
                </a:lnTo>
                <a:lnTo>
                  <a:pt x="0" y="0"/>
                </a:lnTo>
                <a:close/>
              </a:path>
            </a:pathLst>
          </a:custGeom>
          <a:solidFill>
            <a:schemeClr val="bg1">
              <a:lumMod val="95000"/>
            </a:schemeClr>
          </a:solidFill>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 name="Titel 1"/>
          <p:cNvSpPr>
            <a:spLocks noGrp="1"/>
          </p:cNvSpPr>
          <p:nvPr>
            <p:ph type="title"/>
          </p:nvPr>
        </p:nvSpPr>
        <p:spPr>
          <a:xfrm>
            <a:off x="367637" y="377635"/>
            <a:ext cx="7841080" cy="282160"/>
          </a:xfrm>
        </p:spPr>
        <p:txBody>
          <a:bodyPr/>
          <a:lstStyle/>
          <a:p>
            <a:r>
              <a:rPr lang="nl-NL"/>
              <a:t>Klik om de stijl te bewerken</a:t>
            </a:r>
          </a:p>
        </p:txBody>
      </p:sp>
      <p:sp>
        <p:nvSpPr>
          <p:cNvPr id="3" name="Tijdelijke aanduiding voor verticale tekst 2"/>
          <p:cNvSpPr>
            <a:spLocks noGrp="1"/>
          </p:cNvSpPr>
          <p:nvPr>
            <p:ph type="body" orient="vert" idx="1"/>
          </p:nvPr>
        </p:nvSpPr>
        <p:spPr>
          <a:xfrm>
            <a:off x="367637" y="1220282"/>
            <a:ext cx="7841080" cy="4795589"/>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54" name="Tijdelijke aanduiding voor tekst 10"/>
          <p:cNvSpPr>
            <a:spLocks noGrp="1"/>
          </p:cNvSpPr>
          <p:nvPr>
            <p:ph type="body" sz="quarter" idx="14"/>
          </p:nvPr>
        </p:nvSpPr>
        <p:spPr>
          <a:xfrm>
            <a:off x="369022" y="769386"/>
            <a:ext cx="7839688"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132" name="Tijdelijke aanduiding voor datum 3"/>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1CDD126B-8E15-4619-B2C6-1BB68AEBE578}" type="datetime2">
              <a:rPr lang="nl-NL"/>
              <a:pPr>
                <a:defRPr/>
              </a:pPr>
              <a:t>donderdag 2 november 2023</a:t>
            </a:fld>
            <a:endParaRPr lang="nl-NL"/>
          </a:p>
        </p:txBody>
      </p:sp>
      <p:sp>
        <p:nvSpPr>
          <p:cNvPr id="133" name="Tijdelijke aanduiding voor voettekst 4"/>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34" name="Tijdelijke aanduiding voor dianummer 5"/>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94863783-7AA2-4B53-B266-D063EEFABB5B}" type="slidenum">
              <a:rPr lang="nl-NL"/>
              <a:pPr>
                <a:defRPr/>
              </a:pPr>
              <a:t>‹#›</a:t>
            </a:fld>
            <a:endParaRPr lang="nl-NL"/>
          </a:p>
        </p:txBody>
      </p:sp>
    </p:spTree>
    <p:extLst>
      <p:ext uri="{BB962C8B-B14F-4D97-AF65-F5344CB8AC3E}">
        <p14:creationId xmlns:p14="http://schemas.microsoft.com/office/powerpoint/2010/main" val="398897501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 Tekst + 50% Afbeelding">
    <p:spTree>
      <p:nvGrpSpPr>
        <p:cNvPr id="1" name=""/>
        <p:cNvGrpSpPr/>
        <p:nvPr/>
      </p:nvGrpSpPr>
      <p:grpSpPr>
        <a:xfrm>
          <a:off x="0" y="0"/>
          <a:ext cx="0" cy="0"/>
          <a:chOff x="0" y="0"/>
          <a:chExt cx="0" cy="0"/>
        </a:xfrm>
      </p:grpSpPr>
      <p:sp>
        <p:nvSpPr>
          <p:cNvPr id="6" name="Tekstvak 22"/>
          <p:cNvSpPr txBox="1"/>
          <p:nvPr userDrawn="1"/>
        </p:nvSpPr>
        <p:spPr>
          <a:xfrm>
            <a:off x="9482283" y="-288972"/>
            <a:ext cx="2687492" cy="430887"/>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50% tekst + 50% afbeelding</a:t>
            </a:r>
          </a:p>
        </p:txBody>
      </p:sp>
      <p:grpSp>
        <p:nvGrpSpPr>
          <p:cNvPr id="7" name="Groep 47"/>
          <p:cNvGrpSpPr>
            <a:grpSpLocks/>
          </p:cNvGrpSpPr>
          <p:nvPr userDrawn="1"/>
        </p:nvGrpSpPr>
        <p:grpSpPr bwMode="auto">
          <a:xfrm>
            <a:off x="-3418850" y="-18059"/>
            <a:ext cx="3182865" cy="4293534"/>
            <a:chOff x="-3425006" y="-17883"/>
            <a:chExt cx="3188786" cy="4152045"/>
          </a:xfrm>
        </p:grpSpPr>
        <p:grpSp>
          <p:nvGrpSpPr>
            <p:cNvPr id="8" name="Instructie"/>
            <p:cNvGrpSpPr>
              <a:grpSpLocks/>
            </p:cNvGrpSpPr>
            <p:nvPr userDrawn="1"/>
          </p:nvGrpSpPr>
          <p:grpSpPr bwMode="auto">
            <a:xfrm>
              <a:off x="-3425006" y="-17883"/>
              <a:ext cx="3188786" cy="3252680"/>
              <a:chOff x="-3746647" y="-17883"/>
              <a:chExt cx="3188786" cy="3252680"/>
            </a:xfrm>
          </p:grpSpPr>
          <p:sp>
            <p:nvSpPr>
              <p:cNvPr id="13" name="Rechthoek 53"/>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4" name="Ovaal 54"/>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5" name="Rechte verbindingslijn 55"/>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6" name="Rechthoek 56"/>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7" name="Rechte verbindingslijn 57"/>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58"/>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hthoek 59"/>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20" name="Groep 60"/>
              <p:cNvGrpSpPr>
                <a:grpSpLocks/>
              </p:cNvGrpSpPr>
              <p:nvPr userDrawn="1"/>
            </p:nvGrpSpPr>
            <p:grpSpPr bwMode="auto">
              <a:xfrm>
                <a:off x="-3324475" y="700986"/>
                <a:ext cx="182598" cy="143759"/>
                <a:chOff x="-3310843" y="700986"/>
                <a:chExt cx="182598" cy="143759"/>
              </a:xfrm>
            </p:grpSpPr>
            <p:grpSp>
              <p:nvGrpSpPr>
                <p:cNvPr id="72" name="Groep 110"/>
                <p:cNvGrpSpPr>
                  <a:grpSpLocks/>
                </p:cNvGrpSpPr>
                <p:nvPr userDrawn="1"/>
              </p:nvGrpSpPr>
              <p:grpSpPr bwMode="auto">
                <a:xfrm>
                  <a:off x="-3310843" y="700986"/>
                  <a:ext cx="182598" cy="143759"/>
                  <a:chOff x="-3310843" y="700986"/>
                  <a:chExt cx="182598" cy="143759"/>
                </a:xfrm>
              </p:grpSpPr>
              <p:cxnSp>
                <p:nvCxnSpPr>
                  <p:cNvPr id="76" name="Rechte verbindingslijn 114"/>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115"/>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116"/>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117"/>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0" name="Rechte verbindingslijn 118"/>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3" name="Groep 111"/>
                <p:cNvGrpSpPr>
                  <a:grpSpLocks/>
                </p:cNvGrpSpPr>
                <p:nvPr userDrawn="1"/>
              </p:nvGrpSpPr>
              <p:grpSpPr bwMode="auto">
                <a:xfrm flipH="1">
                  <a:off x="-3310774" y="735854"/>
                  <a:ext cx="88801" cy="72568"/>
                  <a:chOff x="-2091059" y="1395403"/>
                  <a:chExt cx="157316" cy="128558"/>
                </a:xfrm>
              </p:grpSpPr>
              <p:sp>
                <p:nvSpPr>
                  <p:cNvPr id="74" name="Rechthoek 112"/>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5" name="Pijl: punthaak 113"/>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1" name="Groep 61"/>
              <p:cNvGrpSpPr>
                <a:grpSpLocks/>
              </p:cNvGrpSpPr>
              <p:nvPr userDrawn="1"/>
            </p:nvGrpSpPr>
            <p:grpSpPr bwMode="auto">
              <a:xfrm>
                <a:off x="-3647748" y="700986"/>
                <a:ext cx="182598" cy="143759"/>
                <a:chOff x="-3634116" y="700986"/>
                <a:chExt cx="182598" cy="143759"/>
              </a:xfrm>
            </p:grpSpPr>
            <p:grpSp>
              <p:nvGrpSpPr>
                <p:cNvPr id="63" name="Groep 101"/>
                <p:cNvGrpSpPr>
                  <a:grpSpLocks/>
                </p:cNvGrpSpPr>
                <p:nvPr userDrawn="1"/>
              </p:nvGrpSpPr>
              <p:grpSpPr bwMode="auto">
                <a:xfrm>
                  <a:off x="-3634116" y="700986"/>
                  <a:ext cx="182598" cy="143759"/>
                  <a:chOff x="-3634116" y="700986"/>
                  <a:chExt cx="182598" cy="143759"/>
                </a:xfrm>
              </p:grpSpPr>
              <p:cxnSp>
                <p:nvCxnSpPr>
                  <p:cNvPr id="67" name="Rechte verbindingslijn 105"/>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106"/>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107"/>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108"/>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1" name="Rechte verbindingslijn 109"/>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4" name="Groep 102"/>
                <p:cNvGrpSpPr>
                  <a:grpSpLocks/>
                </p:cNvGrpSpPr>
                <p:nvPr userDrawn="1"/>
              </p:nvGrpSpPr>
              <p:grpSpPr bwMode="auto">
                <a:xfrm>
                  <a:off x="-3634047" y="735854"/>
                  <a:ext cx="88801" cy="72568"/>
                  <a:chOff x="-2091059" y="1395403"/>
                  <a:chExt cx="157316" cy="128558"/>
                </a:xfrm>
              </p:grpSpPr>
              <p:sp>
                <p:nvSpPr>
                  <p:cNvPr id="65" name="Rechthoek 103"/>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Pijl: punthaak 104"/>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2" name="Rechte verbindingslijn 62"/>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3" name="Rechte verbindingslijn 63"/>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4" name="Groep 64"/>
              <p:cNvGrpSpPr>
                <a:grpSpLocks/>
              </p:cNvGrpSpPr>
              <p:nvPr userDrawn="1"/>
            </p:nvGrpSpPr>
            <p:grpSpPr bwMode="auto">
              <a:xfrm>
                <a:off x="-2746678" y="350909"/>
                <a:ext cx="357690" cy="330595"/>
                <a:chOff x="-2721817" y="347336"/>
                <a:chExt cx="432805" cy="400021"/>
              </a:xfrm>
            </p:grpSpPr>
            <p:sp>
              <p:nvSpPr>
                <p:cNvPr id="52" name="Rechthoek 90"/>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3" name="Groep 91"/>
                <p:cNvGrpSpPr>
                  <a:grpSpLocks/>
                </p:cNvGrpSpPr>
                <p:nvPr userDrawn="1"/>
              </p:nvGrpSpPr>
              <p:grpSpPr bwMode="auto">
                <a:xfrm>
                  <a:off x="-2652453" y="431583"/>
                  <a:ext cx="294076" cy="231526"/>
                  <a:chOff x="-3634116" y="700986"/>
                  <a:chExt cx="182598" cy="143759"/>
                </a:xfrm>
              </p:grpSpPr>
              <p:grpSp>
                <p:nvGrpSpPr>
                  <p:cNvPr id="54" name="Groep 92"/>
                  <p:cNvGrpSpPr>
                    <a:grpSpLocks/>
                  </p:cNvGrpSpPr>
                  <p:nvPr userDrawn="1"/>
                </p:nvGrpSpPr>
                <p:grpSpPr bwMode="auto">
                  <a:xfrm>
                    <a:off x="-3634116" y="700986"/>
                    <a:ext cx="182598" cy="143759"/>
                    <a:chOff x="-3634116" y="700986"/>
                    <a:chExt cx="182598" cy="143759"/>
                  </a:xfrm>
                </p:grpSpPr>
                <p:cxnSp>
                  <p:nvCxnSpPr>
                    <p:cNvPr id="58" name="Rechte verbindingslijn 96"/>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97"/>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98"/>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1" name="Rechte verbindingslijn 99"/>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2" name="Rechte verbindingslijn 100"/>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5" name="Groep 93"/>
                  <p:cNvGrpSpPr>
                    <a:grpSpLocks/>
                  </p:cNvGrpSpPr>
                  <p:nvPr userDrawn="1"/>
                </p:nvGrpSpPr>
                <p:grpSpPr bwMode="auto">
                  <a:xfrm>
                    <a:off x="-3634047" y="735854"/>
                    <a:ext cx="88801" cy="72568"/>
                    <a:chOff x="-2091059" y="1395403"/>
                    <a:chExt cx="157316" cy="128558"/>
                  </a:xfrm>
                </p:grpSpPr>
                <p:sp>
                  <p:nvSpPr>
                    <p:cNvPr id="56" name="Rechthoek 94"/>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7" name="Pijl: punthaak 95"/>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5" name="Groep 65"/>
              <p:cNvGrpSpPr>
                <a:grpSpLocks/>
              </p:cNvGrpSpPr>
              <p:nvPr userDrawn="1"/>
            </p:nvGrpSpPr>
            <p:grpSpPr bwMode="auto">
              <a:xfrm>
                <a:off x="-2746678" y="762183"/>
                <a:ext cx="357690" cy="330595"/>
                <a:chOff x="-2721817" y="782525"/>
                <a:chExt cx="432805" cy="400021"/>
              </a:xfrm>
            </p:grpSpPr>
            <p:sp>
              <p:nvSpPr>
                <p:cNvPr id="39" name="Rechthoek 79"/>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0" name="Groep 80"/>
                <p:cNvGrpSpPr>
                  <a:grpSpLocks/>
                </p:cNvGrpSpPr>
                <p:nvPr userDrawn="1"/>
              </p:nvGrpSpPr>
              <p:grpSpPr bwMode="auto">
                <a:xfrm>
                  <a:off x="-2652453" y="866772"/>
                  <a:ext cx="294076" cy="231526"/>
                  <a:chOff x="-3310843" y="700986"/>
                  <a:chExt cx="182598" cy="143759"/>
                </a:xfrm>
              </p:grpSpPr>
              <p:grpSp>
                <p:nvGrpSpPr>
                  <p:cNvPr id="41" name="Groep 81"/>
                  <p:cNvGrpSpPr>
                    <a:grpSpLocks/>
                  </p:cNvGrpSpPr>
                  <p:nvPr userDrawn="1"/>
                </p:nvGrpSpPr>
                <p:grpSpPr bwMode="auto">
                  <a:xfrm>
                    <a:off x="-3310843" y="700986"/>
                    <a:ext cx="182598" cy="143759"/>
                    <a:chOff x="-3310843" y="700986"/>
                    <a:chExt cx="182598" cy="143759"/>
                  </a:xfrm>
                </p:grpSpPr>
                <p:cxnSp>
                  <p:nvCxnSpPr>
                    <p:cNvPr id="45" name="Rechte verbindingslijn 85"/>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86"/>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87"/>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0" name="Rechte verbindingslijn 88"/>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1" name="Rechte verbindingslijn 89"/>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2" name="Groep 82"/>
                  <p:cNvGrpSpPr>
                    <a:grpSpLocks/>
                  </p:cNvGrpSpPr>
                  <p:nvPr userDrawn="1"/>
                </p:nvGrpSpPr>
                <p:grpSpPr bwMode="auto">
                  <a:xfrm flipH="1">
                    <a:off x="-3310774" y="735854"/>
                    <a:ext cx="88801" cy="72568"/>
                    <a:chOff x="-2091059" y="1395403"/>
                    <a:chExt cx="157316" cy="128558"/>
                  </a:xfrm>
                </p:grpSpPr>
                <p:sp>
                  <p:nvSpPr>
                    <p:cNvPr id="43" name="Rechthoek 83"/>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4" name="Pijl: punthaak 84"/>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6" name="Rechthoek 66"/>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7" name="Rechthoek 67"/>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8" name="Rechte verbindingslijn 68"/>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9" name="Rechthoek 69"/>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0" name="Ovaal 70"/>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1" name="Rechthoek 71"/>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2" name="Ovaal 72"/>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3" name="Rechthoek 73"/>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4" name="Ovaal 74"/>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5" name="Rechthoek 75"/>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6" name="Ovaal 76"/>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7" name="Rechthoek 77"/>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38" name="Rechte verbindingslijn 78"/>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9" name="Meer informatie"/>
            <p:cNvGrpSpPr>
              <a:grpSpLocks/>
            </p:cNvGrpSpPr>
            <p:nvPr userDrawn="1"/>
          </p:nvGrpSpPr>
          <p:grpSpPr bwMode="auto">
            <a:xfrm>
              <a:off x="-3421298" y="3350889"/>
              <a:ext cx="3178515" cy="783273"/>
              <a:chOff x="-3741486" y="3359148"/>
              <a:chExt cx="3178515" cy="783273"/>
            </a:xfrm>
          </p:grpSpPr>
          <p:sp>
            <p:nvSpPr>
              <p:cNvPr id="10"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 name="Rechthoek 51"/>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2" name="Rechte verbindingslijn 5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81" name="Groep 119"/>
          <p:cNvGrpSpPr>
            <a:grpSpLocks/>
          </p:cNvGrpSpPr>
          <p:nvPr userDrawn="1"/>
        </p:nvGrpSpPr>
        <p:grpSpPr bwMode="auto">
          <a:xfrm>
            <a:off x="12368718" y="-18061"/>
            <a:ext cx="3178964" cy="5388673"/>
            <a:chOff x="12391603" y="-17883"/>
            <a:chExt cx="3183678" cy="5210064"/>
          </a:xfrm>
        </p:grpSpPr>
        <p:pic>
          <p:nvPicPr>
            <p:cNvPr id="82" name="Afbeelding 120"/>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grpSp>
          <p:nvGrpSpPr>
            <p:cNvPr id="83" name="Instructie"/>
            <p:cNvGrpSpPr>
              <a:grpSpLocks/>
            </p:cNvGrpSpPr>
            <p:nvPr userDrawn="1"/>
          </p:nvGrpSpPr>
          <p:grpSpPr bwMode="auto">
            <a:xfrm>
              <a:off x="12391603" y="-17883"/>
              <a:ext cx="3183678" cy="4334466"/>
              <a:chOff x="12391603" y="-17883"/>
              <a:chExt cx="3183678" cy="4334466"/>
            </a:xfrm>
          </p:grpSpPr>
          <p:sp>
            <p:nvSpPr>
              <p:cNvPr id="88" name="Rechthoek 126"/>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89" name="Ovaal 127"/>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90" name="Rechte verbindingslijn 128"/>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91" name="Rechte verbindingslijn 129"/>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2" name="Rechthoek 130"/>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93" name="Rechte verbindingslijn 131"/>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4" name="Ovaal 132"/>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95" name="Rechthoek 133"/>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96" name="Groep 134"/>
              <p:cNvGrpSpPr>
                <a:grpSpLocks/>
              </p:cNvGrpSpPr>
              <p:nvPr userDrawn="1"/>
            </p:nvGrpSpPr>
            <p:grpSpPr bwMode="auto">
              <a:xfrm>
                <a:off x="12757284" y="2166624"/>
                <a:ext cx="825500" cy="209550"/>
                <a:chOff x="12757284" y="2166624"/>
                <a:chExt cx="825500" cy="209550"/>
              </a:xfrm>
            </p:grpSpPr>
            <p:sp>
              <p:nvSpPr>
                <p:cNvPr id="129" name="Rechthoek 167"/>
                <p:cNvSpPr/>
                <p:nvPr userDrawn="1"/>
              </p:nvSpPr>
              <p:spPr>
                <a:xfrm>
                  <a:off x="12756847" y="2166471"/>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30" name="Rechte verbindingslijn 168"/>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31" name="Gelijkbenige driehoek 169"/>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97" name="Groep 135"/>
              <p:cNvGrpSpPr>
                <a:grpSpLocks/>
              </p:cNvGrpSpPr>
              <p:nvPr userDrawn="1"/>
            </p:nvGrpSpPr>
            <p:grpSpPr bwMode="auto">
              <a:xfrm>
                <a:off x="12757284" y="1123743"/>
                <a:ext cx="294789" cy="318834"/>
                <a:chOff x="14466489" y="1001522"/>
                <a:chExt cx="290627" cy="314333"/>
              </a:xfrm>
            </p:grpSpPr>
            <p:sp>
              <p:nvSpPr>
                <p:cNvPr id="123" name="Rechthoek 161"/>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24" name="Ovaal 162"/>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5" name="Vrije vorm: vorm 163"/>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6" name="Rechthoek: afgeronde hoeken 164"/>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127" name="Rechte verbindingslijn 165"/>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Rechte verbindingslijn 166"/>
                <p:cNvCxnSpPr>
                  <a:cxnSpLocks/>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136"/>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99" name="Rechthoek 137"/>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100" name="Rechte verbindingslijn 138"/>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01" name="Groep 139"/>
              <p:cNvGrpSpPr>
                <a:grpSpLocks/>
              </p:cNvGrpSpPr>
              <p:nvPr userDrawn="1"/>
            </p:nvGrpSpPr>
            <p:grpSpPr bwMode="auto">
              <a:xfrm>
                <a:off x="13717811" y="3515817"/>
                <a:ext cx="1195110" cy="717444"/>
                <a:chOff x="12757897" y="3224242"/>
                <a:chExt cx="1195110" cy="717444"/>
              </a:xfrm>
            </p:grpSpPr>
            <p:sp>
              <p:nvSpPr>
                <p:cNvPr id="102" name="Rechthoek 140"/>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03" name="Rechthoek 141"/>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04" name="Groep 142"/>
                <p:cNvGrpSpPr>
                  <a:grpSpLocks/>
                </p:cNvGrpSpPr>
                <p:nvPr userDrawn="1"/>
              </p:nvGrpSpPr>
              <p:grpSpPr bwMode="auto">
                <a:xfrm>
                  <a:off x="12839234" y="3289794"/>
                  <a:ext cx="155951" cy="131922"/>
                  <a:chOff x="12968836" y="3354170"/>
                  <a:chExt cx="404806" cy="342433"/>
                </a:xfrm>
              </p:grpSpPr>
              <p:sp>
                <p:nvSpPr>
                  <p:cNvPr id="117" name="Rechthoek: afgeronde hoeken 155"/>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8" name="Rechthoek 156"/>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9" name="Rechthoek 157"/>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0" name="Rechthoek 158"/>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1" name="Rechthoek 159"/>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2" name="Rechthoek 160"/>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05" name="Groep 143"/>
                <p:cNvGrpSpPr>
                  <a:grpSpLocks/>
                </p:cNvGrpSpPr>
                <p:nvPr userDrawn="1"/>
              </p:nvGrpSpPr>
              <p:grpSpPr bwMode="auto">
                <a:xfrm>
                  <a:off x="12819679" y="3589117"/>
                  <a:ext cx="166739" cy="218963"/>
                  <a:chOff x="12940828" y="3950597"/>
                  <a:chExt cx="432813" cy="568367"/>
                </a:xfrm>
              </p:grpSpPr>
              <p:grpSp>
                <p:nvGrpSpPr>
                  <p:cNvPr id="109" name="Groep 147"/>
                  <p:cNvGrpSpPr>
                    <a:grpSpLocks/>
                  </p:cNvGrpSpPr>
                  <p:nvPr userDrawn="1"/>
                </p:nvGrpSpPr>
                <p:grpSpPr bwMode="auto">
                  <a:xfrm>
                    <a:off x="13000382" y="4006891"/>
                    <a:ext cx="373259" cy="315747"/>
                    <a:chOff x="12968836" y="3354170"/>
                    <a:chExt cx="404806" cy="342433"/>
                  </a:xfrm>
                </p:grpSpPr>
                <p:sp>
                  <p:nvSpPr>
                    <p:cNvPr id="111" name="Rechthoek: afgeronde hoeken 149"/>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2" name="Rechthoek 150"/>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3" name="Rechthoek 151"/>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4" name="Rechthoek 152"/>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5" name="Rechthoek 153"/>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6" name="Rechthoek 154"/>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110" name="Boog 148"/>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106" name="Tekstvak 144"/>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107" name="Tekstvak 145"/>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108"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4" name="Meer informatie"/>
            <p:cNvGrpSpPr>
              <a:grpSpLocks/>
            </p:cNvGrpSpPr>
            <p:nvPr userDrawn="1"/>
          </p:nvGrpSpPr>
          <p:grpSpPr bwMode="auto">
            <a:xfrm>
              <a:off x="12396764" y="4408908"/>
              <a:ext cx="3178515" cy="783273"/>
              <a:chOff x="-3741486" y="3359148"/>
              <a:chExt cx="3178515" cy="783273"/>
            </a:xfrm>
          </p:grpSpPr>
          <p:sp>
            <p:nvSpPr>
              <p:cNvPr id="85"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86" name="Rechthoek 124"/>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87" name="Rechte verbindingslijn 125"/>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2" name="Titel 1"/>
          <p:cNvSpPr>
            <a:spLocks noGrp="1"/>
          </p:cNvSpPr>
          <p:nvPr>
            <p:ph type="title"/>
          </p:nvPr>
        </p:nvSpPr>
        <p:spPr>
          <a:xfrm>
            <a:off x="367629" y="377635"/>
            <a:ext cx="5533444" cy="282160"/>
          </a:xfrm>
        </p:spPr>
        <p:txBody>
          <a:bodyPr/>
          <a:lstStyle/>
          <a:p>
            <a:r>
              <a:rPr lang="nl-NL"/>
              <a:t>Klik om de stijl te bewerken</a:t>
            </a:r>
          </a:p>
        </p:txBody>
      </p:sp>
      <p:sp>
        <p:nvSpPr>
          <p:cNvPr id="3" name="Tijdelijke aanduiding voor verticale tekst 2"/>
          <p:cNvSpPr>
            <a:spLocks noGrp="1"/>
          </p:cNvSpPr>
          <p:nvPr>
            <p:ph type="body" orient="vert" idx="1"/>
          </p:nvPr>
        </p:nvSpPr>
        <p:spPr>
          <a:xfrm>
            <a:off x="367629" y="1220282"/>
            <a:ext cx="5533444" cy="4795589"/>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6" name="Tijdelijke aanduiding voor afbeelding 45"/>
          <p:cNvSpPr>
            <a:spLocks noGrp="1"/>
          </p:cNvSpPr>
          <p:nvPr>
            <p:ph type="pic" sz="quarter" idx="15"/>
          </p:nvPr>
        </p:nvSpPr>
        <p:spPr>
          <a:xfrm>
            <a:off x="6280942" y="0"/>
            <a:ext cx="5888839" cy="6664661"/>
          </a:xfrm>
          <a:custGeom>
            <a:avLst/>
            <a:gdLst>
              <a:gd name="connsiteX0" fmla="*/ 0 w 5899594"/>
              <a:gd name="connsiteY0" fmla="*/ 0 h 6443898"/>
              <a:gd name="connsiteX1" fmla="*/ 171894 w 5899594"/>
              <a:gd name="connsiteY1" fmla="*/ 0 h 6443898"/>
              <a:gd name="connsiteX2" fmla="*/ 2590337 w 5899594"/>
              <a:gd name="connsiteY2" fmla="*/ 0 h 6443898"/>
              <a:gd name="connsiteX3" fmla="*/ 5899594 w 5899594"/>
              <a:gd name="connsiteY3" fmla="*/ 0 h 6443898"/>
              <a:gd name="connsiteX4" fmla="*/ 5896421 w 5899594"/>
              <a:gd name="connsiteY4" fmla="*/ 6283249 h 6443898"/>
              <a:gd name="connsiteX5" fmla="*/ 4822281 w 5899594"/>
              <a:gd name="connsiteY5" fmla="*/ 6283249 h 6443898"/>
              <a:gd name="connsiteX6" fmla="*/ 4205222 w 5899594"/>
              <a:gd name="connsiteY6" fmla="*/ 6443348 h 6443898"/>
              <a:gd name="connsiteX7" fmla="*/ 171894 w 5899594"/>
              <a:gd name="connsiteY7" fmla="*/ 6443898 h 6443898"/>
              <a:gd name="connsiteX8" fmla="*/ 171894 w 5899594"/>
              <a:gd name="connsiteY8" fmla="*/ 6443846 h 6443898"/>
              <a:gd name="connsiteX9" fmla="*/ 0 w 5899594"/>
              <a:gd name="connsiteY9" fmla="*/ 6443898 h 644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594" h="6443898">
                <a:moveTo>
                  <a:pt x="0" y="0"/>
                </a:moveTo>
                <a:lnTo>
                  <a:pt x="171894" y="0"/>
                </a:lnTo>
                <a:lnTo>
                  <a:pt x="2590337" y="0"/>
                </a:lnTo>
                <a:lnTo>
                  <a:pt x="5899594" y="0"/>
                </a:lnTo>
                <a:cubicBezTo>
                  <a:pt x="5898536" y="2094416"/>
                  <a:pt x="5897479" y="4188833"/>
                  <a:pt x="5896421" y="6283249"/>
                </a:cubicBezTo>
                <a:lnTo>
                  <a:pt x="4822281" y="6283249"/>
                </a:lnTo>
                <a:lnTo>
                  <a:pt x="4205222" y="6443348"/>
                </a:lnTo>
                <a:lnTo>
                  <a:pt x="171894" y="6443898"/>
                </a:lnTo>
                <a:lnTo>
                  <a:pt x="171894" y="6443846"/>
                </a:lnTo>
                <a:lnTo>
                  <a:pt x="0" y="6443898"/>
                </a:lnTo>
                <a:close/>
              </a:path>
            </a:pathLst>
          </a:custGeom>
          <a:solidFill>
            <a:schemeClr val="bg1">
              <a:lumMod val="95000"/>
            </a:schemeClr>
          </a:solidFill>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7" name="Tijdelijke aanduiding voor tekst 10"/>
          <p:cNvSpPr>
            <a:spLocks noGrp="1"/>
          </p:cNvSpPr>
          <p:nvPr>
            <p:ph type="body" sz="quarter" idx="14"/>
          </p:nvPr>
        </p:nvSpPr>
        <p:spPr>
          <a:xfrm>
            <a:off x="369024" y="769386"/>
            <a:ext cx="5532050"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132" name="Tijdelijke aanduiding voor datum 3"/>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64A1B324-5E90-4CEC-B11B-94016BD159A8}" type="datetime2">
              <a:rPr lang="nl-NL"/>
              <a:pPr>
                <a:defRPr/>
              </a:pPr>
              <a:t>donderdag 2 november 2023</a:t>
            </a:fld>
            <a:endParaRPr lang="nl-NL"/>
          </a:p>
        </p:txBody>
      </p:sp>
      <p:sp>
        <p:nvSpPr>
          <p:cNvPr id="133" name="Tijdelijke aanduiding voor voettekst 4"/>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34" name="Tijdelijke aanduiding voor dianummer 5"/>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163FE7A3-602D-4255-9545-D0BC0AA16375}" type="slidenum">
              <a:rPr lang="nl-NL"/>
              <a:pPr>
                <a:defRPr/>
              </a:pPr>
              <a:t>‹#›</a:t>
            </a:fld>
            <a:endParaRPr lang="nl-NL"/>
          </a:p>
        </p:txBody>
      </p:sp>
    </p:spTree>
    <p:extLst>
      <p:ext uri="{BB962C8B-B14F-4D97-AF65-F5344CB8AC3E}">
        <p14:creationId xmlns:p14="http://schemas.microsoft.com/office/powerpoint/2010/main" val="2118464641"/>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 / 50% Afbeelding tussenruimte">
    <p:spTree>
      <p:nvGrpSpPr>
        <p:cNvPr id="1" name=""/>
        <p:cNvGrpSpPr/>
        <p:nvPr/>
      </p:nvGrpSpPr>
      <p:grpSpPr>
        <a:xfrm>
          <a:off x="0" y="0"/>
          <a:ext cx="0" cy="0"/>
          <a:chOff x="0" y="0"/>
          <a:chExt cx="0" cy="0"/>
        </a:xfrm>
      </p:grpSpPr>
      <p:sp>
        <p:nvSpPr>
          <p:cNvPr id="6" name="Tekstvak 22"/>
          <p:cNvSpPr txBox="1"/>
          <p:nvPr userDrawn="1"/>
        </p:nvSpPr>
        <p:spPr>
          <a:xfrm>
            <a:off x="9482283" y="-288972"/>
            <a:ext cx="2687492" cy="430887"/>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50% tekst + 50% afbeelding</a:t>
            </a:r>
          </a:p>
        </p:txBody>
      </p:sp>
      <p:grpSp>
        <p:nvGrpSpPr>
          <p:cNvPr id="7" name="Groep 47"/>
          <p:cNvGrpSpPr>
            <a:grpSpLocks/>
          </p:cNvGrpSpPr>
          <p:nvPr userDrawn="1"/>
        </p:nvGrpSpPr>
        <p:grpSpPr bwMode="auto">
          <a:xfrm>
            <a:off x="-3418850" y="-18059"/>
            <a:ext cx="3182865" cy="4293534"/>
            <a:chOff x="-3425006" y="-17883"/>
            <a:chExt cx="3188786" cy="4152045"/>
          </a:xfrm>
        </p:grpSpPr>
        <p:grpSp>
          <p:nvGrpSpPr>
            <p:cNvPr id="8" name="Instructie"/>
            <p:cNvGrpSpPr>
              <a:grpSpLocks/>
            </p:cNvGrpSpPr>
            <p:nvPr userDrawn="1"/>
          </p:nvGrpSpPr>
          <p:grpSpPr bwMode="auto">
            <a:xfrm>
              <a:off x="-3425006" y="-17883"/>
              <a:ext cx="3188786" cy="3252680"/>
              <a:chOff x="-3746647" y="-17883"/>
              <a:chExt cx="3188786" cy="3252680"/>
            </a:xfrm>
          </p:grpSpPr>
          <p:sp>
            <p:nvSpPr>
              <p:cNvPr id="13" name="Rechthoek 53"/>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4" name="Ovaal 54"/>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5" name="Rechte verbindingslijn 55"/>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6" name="Rechthoek 56"/>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7" name="Rechte verbindingslijn 57"/>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58"/>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hthoek 59"/>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20" name="Groep 60"/>
              <p:cNvGrpSpPr>
                <a:grpSpLocks/>
              </p:cNvGrpSpPr>
              <p:nvPr userDrawn="1"/>
            </p:nvGrpSpPr>
            <p:grpSpPr bwMode="auto">
              <a:xfrm>
                <a:off x="-3324475" y="700986"/>
                <a:ext cx="182598" cy="143759"/>
                <a:chOff x="-3310843" y="700986"/>
                <a:chExt cx="182598" cy="143759"/>
              </a:xfrm>
            </p:grpSpPr>
            <p:grpSp>
              <p:nvGrpSpPr>
                <p:cNvPr id="72" name="Groep 110"/>
                <p:cNvGrpSpPr>
                  <a:grpSpLocks/>
                </p:cNvGrpSpPr>
                <p:nvPr userDrawn="1"/>
              </p:nvGrpSpPr>
              <p:grpSpPr bwMode="auto">
                <a:xfrm>
                  <a:off x="-3310843" y="700986"/>
                  <a:ext cx="182598" cy="143759"/>
                  <a:chOff x="-3310843" y="700986"/>
                  <a:chExt cx="182598" cy="143759"/>
                </a:xfrm>
              </p:grpSpPr>
              <p:cxnSp>
                <p:nvCxnSpPr>
                  <p:cNvPr id="76" name="Rechte verbindingslijn 114"/>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115"/>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116"/>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117"/>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0" name="Rechte verbindingslijn 118"/>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3" name="Groep 111"/>
                <p:cNvGrpSpPr>
                  <a:grpSpLocks/>
                </p:cNvGrpSpPr>
                <p:nvPr userDrawn="1"/>
              </p:nvGrpSpPr>
              <p:grpSpPr bwMode="auto">
                <a:xfrm flipH="1">
                  <a:off x="-3310774" y="735854"/>
                  <a:ext cx="88801" cy="72568"/>
                  <a:chOff x="-2091059" y="1395403"/>
                  <a:chExt cx="157316" cy="128558"/>
                </a:xfrm>
              </p:grpSpPr>
              <p:sp>
                <p:nvSpPr>
                  <p:cNvPr id="74" name="Rechthoek 112"/>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5" name="Pijl: punthaak 113"/>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1" name="Groep 61"/>
              <p:cNvGrpSpPr>
                <a:grpSpLocks/>
              </p:cNvGrpSpPr>
              <p:nvPr userDrawn="1"/>
            </p:nvGrpSpPr>
            <p:grpSpPr bwMode="auto">
              <a:xfrm>
                <a:off x="-3647748" y="700986"/>
                <a:ext cx="182598" cy="143759"/>
                <a:chOff x="-3634116" y="700986"/>
                <a:chExt cx="182598" cy="143759"/>
              </a:xfrm>
            </p:grpSpPr>
            <p:grpSp>
              <p:nvGrpSpPr>
                <p:cNvPr id="63" name="Groep 101"/>
                <p:cNvGrpSpPr>
                  <a:grpSpLocks/>
                </p:cNvGrpSpPr>
                <p:nvPr userDrawn="1"/>
              </p:nvGrpSpPr>
              <p:grpSpPr bwMode="auto">
                <a:xfrm>
                  <a:off x="-3634116" y="700986"/>
                  <a:ext cx="182598" cy="143759"/>
                  <a:chOff x="-3634116" y="700986"/>
                  <a:chExt cx="182598" cy="143759"/>
                </a:xfrm>
              </p:grpSpPr>
              <p:cxnSp>
                <p:nvCxnSpPr>
                  <p:cNvPr id="67" name="Rechte verbindingslijn 105"/>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106"/>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107"/>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108"/>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1" name="Rechte verbindingslijn 109"/>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4" name="Groep 102"/>
                <p:cNvGrpSpPr>
                  <a:grpSpLocks/>
                </p:cNvGrpSpPr>
                <p:nvPr userDrawn="1"/>
              </p:nvGrpSpPr>
              <p:grpSpPr bwMode="auto">
                <a:xfrm>
                  <a:off x="-3634047" y="735854"/>
                  <a:ext cx="88801" cy="72568"/>
                  <a:chOff x="-2091059" y="1395403"/>
                  <a:chExt cx="157316" cy="128558"/>
                </a:xfrm>
              </p:grpSpPr>
              <p:sp>
                <p:nvSpPr>
                  <p:cNvPr id="65" name="Rechthoek 103"/>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Pijl: punthaak 104"/>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2" name="Rechte verbindingslijn 62"/>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3" name="Rechte verbindingslijn 63"/>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4" name="Groep 64"/>
              <p:cNvGrpSpPr>
                <a:grpSpLocks/>
              </p:cNvGrpSpPr>
              <p:nvPr userDrawn="1"/>
            </p:nvGrpSpPr>
            <p:grpSpPr bwMode="auto">
              <a:xfrm>
                <a:off x="-2746678" y="350909"/>
                <a:ext cx="357690" cy="330595"/>
                <a:chOff x="-2721817" y="347336"/>
                <a:chExt cx="432805" cy="400021"/>
              </a:xfrm>
            </p:grpSpPr>
            <p:sp>
              <p:nvSpPr>
                <p:cNvPr id="52" name="Rechthoek 90"/>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3" name="Groep 91"/>
                <p:cNvGrpSpPr>
                  <a:grpSpLocks/>
                </p:cNvGrpSpPr>
                <p:nvPr userDrawn="1"/>
              </p:nvGrpSpPr>
              <p:grpSpPr bwMode="auto">
                <a:xfrm>
                  <a:off x="-2652453" y="431583"/>
                  <a:ext cx="294076" cy="231526"/>
                  <a:chOff x="-3634116" y="700986"/>
                  <a:chExt cx="182598" cy="143759"/>
                </a:xfrm>
              </p:grpSpPr>
              <p:grpSp>
                <p:nvGrpSpPr>
                  <p:cNvPr id="54" name="Groep 92"/>
                  <p:cNvGrpSpPr>
                    <a:grpSpLocks/>
                  </p:cNvGrpSpPr>
                  <p:nvPr userDrawn="1"/>
                </p:nvGrpSpPr>
                <p:grpSpPr bwMode="auto">
                  <a:xfrm>
                    <a:off x="-3634116" y="700986"/>
                    <a:ext cx="182598" cy="143759"/>
                    <a:chOff x="-3634116" y="700986"/>
                    <a:chExt cx="182598" cy="143759"/>
                  </a:xfrm>
                </p:grpSpPr>
                <p:cxnSp>
                  <p:nvCxnSpPr>
                    <p:cNvPr id="58" name="Rechte verbindingslijn 96"/>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97"/>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98"/>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1" name="Rechte verbindingslijn 99"/>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2" name="Rechte verbindingslijn 100"/>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5" name="Groep 93"/>
                  <p:cNvGrpSpPr>
                    <a:grpSpLocks/>
                  </p:cNvGrpSpPr>
                  <p:nvPr userDrawn="1"/>
                </p:nvGrpSpPr>
                <p:grpSpPr bwMode="auto">
                  <a:xfrm>
                    <a:off x="-3634047" y="735854"/>
                    <a:ext cx="88801" cy="72568"/>
                    <a:chOff x="-2091059" y="1395403"/>
                    <a:chExt cx="157316" cy="128558"/>
                  </a:xfrm>
                </p:grpSpPr>
                <p:sp>
                  <p:nvSpPr>
                    <p:cNvPr id="56" name="Rechthoek 94"/>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7" name="Pijl: punthaak 95"/>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5" name="Groep 65"/>
              <p:cNvGrpSpPr>
                <a:grpSpLocks/>
              </p:cNvGrpSpPr>
              <p:nvPr userDrawn="1"/>
            </p:nvGrpSpPr>
            <p:grpSpPr bwMode="auto">
              <a:xfrm>
                <a:off x="-2746678" y="762183"/>
                <a:ext cx="357690" cy="330595"/>
                <a:chOff x="-2721817" y="782525"/>
                <a:chExt cx="432805" cy="400021"/>
              </a:xfrm>
            </p:grpSpPr>
            <p:sp>
              <p:nvSpPr>
                <p:cNvPr id="39" name="Rechthoek 79"/>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0" name="Groep 80"/>
                <p:cNvGrpSpPr>
                  <a:grpSpLocks/>
                </p:cNvGrpSpPr>
                <p:nvPr userDrawn="1"/>
              </p:nvGrpSpPr>
              <p:grpSpPr bwMode="auto">
                <a:xfrm>
                  <a:off x="-2652453" y="866772"/>
                  <a:ext cx="294076" cy="231526"/>
                  <a:chOff x="-3310843" y="700986"/>
                  <a:chExt cx="182598" cy="143759"/>
                </a:xfrm>
              </p:grpSpPr>
              <p:grpSp>
                <p:nvGrpSpPr>
                  <p:cNvPr id="41" name="Groep 81"/>
                  <p:cNvGrpSpPr>
                    <a:grpSpLocks/>
                  </p:cNvGrpSpPr>
                  <p:nvPr userDrawn="1"/>
                </p:nvGrpSpPr>
                <p:grpSpPr bwMode="auto">
                  <a:xfrm>
                    <a:off x="-3310843" y="700986"/>
                    <a:ext cx="182598" cy="143759"/>
                    <a:chOff x="-3310843" y="700986"/>
                    <a:chExt cx="182598" cy="143759"/>
                  </a:xfrm>
                </p:grpSpPr>
                <p:cxnSp>
                  <p:nvCxnSpPr>
                    <p:cNvPr id="45" name="Rechte verbindingslijn 85"/>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86"/>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87"/>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0" name="Rechte verbindingslijn 88"/>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1" name="Rechte verbindingslijn 89"/>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2" name="Groep 82"/>
                  <p:cNvGrpSpPr>
                    <a:grpSpLocks/>
                  </p:cNvGrpSpPr>
                  <p:nvPr userDrawn="1"/>
                </p:nvGrpSpPr>
                <p:grpSpPr bwMode="auto">
                  <a:xfrm flipH="1">
                    <a:off x="-3310774" y="735854"/>
                    <a:ext cx="88801" cy="72568"/>
                    <a:chOff x="-2091059" y="1395403"/>
                    <a:chExt cx="157316" cy="128558"/>
                  </a:xfrm>
                </p:grpSpPr>
                <p:sp>
                  <p:nvSpPr>
                    <p:cNvPr id="43" name="Rechthoek 83"/>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4" name="Pijl: punthaak 84"/>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6" name="Rechthoek 66"/>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7" name="Rechthoek 67"/>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8" name="Rechte verbindingslijn 68"/>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9" name="Rechthoek 69"/>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0" name="Ovaal 70"/>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1" name="Rechthoek 71"/>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2" name="Ovaal 72"/>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3" name="Rechthoek 73"/>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4" name="Ovaal 74"/>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5" name="Rechthoek 75"/>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6" name="Ovaal 76"/>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7" name="Rechthoek 77"/>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38" name="Rechte verbindingslijn 78"/>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9" name="Meer informatie"/>
            <p:cNvGrpSpPr>
              <a:grpSpLocks/>
            </p:cNvGrpSpPr>
            <p:nvPr userDrawn="1"/>
          </p:nvGrpSpPr>
          <p:grpSpPr bwMode="auto">
            <a:xfrm>
              <a:off x="-3421298" y="3350889"/>
              <a:ext cx="3178515" cy="783273"/>
              <a:chOff x="-3741486" y="3359148"/>
              <a:chExt cx="3178515" cy="783273"/>
            </a:xfrm>
          </p:grpSpPr>
          <p:sp>
            <p:nvSpPr>
              <p:cNvPr id="10"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 name="Rechthoek 51"/>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2" name="Rechte verbindingslijn 5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81" name="Groep 119"/>
          <p:cNvGrpSpPr>
            <a:grpSpLocks/>
          </p:cNvGrpSpPr>
          <p:nvPr userDrawn="1"/>
        </p:nvGrpSpPr>
        <p:grpSpPr bwMode="auto">
          <a:xfrm>
            <a:off x="12368718" y="-18061"/>
            <a:ext cx="3178964" cy="5388673"/>
            <a:chOff x="12391603" y="-17883"/>
            <a:chExt cx="3183678" cy="5210064"/>
          </a:xfrm>
        </p:grpSpPr>
        <p:pic>
          <p:nvPicPr>
            <p:cNvPr id="82" name="Afbeelding 120"/>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grpSp>
          <p:nvGrpSpPr>
            <p:cNvPr id="83" name="Instructie"/>
            <p:cNvGrpSpPr>
              <a:grpSpLocks/>
            </p:cNvGrpSpPr>
            <p:nvPr userDrawn="1"/>
          </p:nvGrpSpPr>
          <p:grpSpPr bwMode="auto">
            <a:xfrm>
              <a:off x="12391603" y="-17883"/>
              <a:ext cx="3183678" cy="4334466"/>
              <a:chOff x="12391603" y="-17883"/>
              <a:chExt cx="3183678" cy="4334466"/>
            </a:xfrm>
          </p:grpSpPr>
          <p:sp>
            <p:nvSpPr>
              <p:cNvPr id="88" name="Rechthoek 126"/>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89" name="Ovaal 127"/>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90" name="Rechte verbindingslijn 128"/>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91" name="Rechte verbindingslijn 129"/>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2" name="Rechthoek 130"/>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93" name="Rechte verbindingslijn 131"/>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4" name="Ovaal 132"/>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95" name="Rechthoek 133"/>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96" name="Groep 134"/>
              <p:cNvGrpSpPr>
                <a:grpSpLocks/>
              </p:cNvGrpSpPr>
              <p:nvPr userDrawn="1"/>
            </p:nvGrpSpPr>
            <p:grpSpPr bwMode="auto">
              <a:xfrm>
                <a:off x="12757284" y="2166624"/>
                <a:ext cx="825500" cy="209550"/>
                <a:chOff x="12757284" y="2166624"/>
                <a:chExt cx="825500" cy="209550"/>
              </a:xfrm>
            </p:grpSpPr>
            <p:sp>
              <p:nvSpPr>
                <p:cNvPr id="129" name="Rechthoek 167"/>
                <p:cNvSpPr/>
                <p:nvPr userDrawn="1"/>
              </p:nvSpPr>
              <p:spPr>
                <a:xfrm>
                  <a:off x="12756847" y="2166471"/>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30" name="Rechte verbindingslijn 168"/>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31" name="Gelijkbenige driehoek 169"/>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97" name="Groep 135"/>
              <p:cNvGrpSpPr>
                <a:grpSpLocks/>
              </p:cNvGrpSpPr>
              <p:nvPr userDrawn="1"/>
            </p:nvGrpSpPr>
            <p:grpSpPr bwMode="auto">
              <a:xfrm>
                <a:off x="12757284" y="1123743"/>
                <a:ext cx="294789" cy="318834"/>
                <a:chOff x="14466489" y="1001522"/>
                <a:chExt cx="290627" cy="314333"/>
              </a:xfrm>
            </p:grpSpPr>
            <p:sp>
              <p:nvSpPr>
                <p:cNvPr id="123" name="Rechthoek 161"/>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24" name="Ovaal 162"/>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5" name="Vrije vorm: vorm 163"/>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6" name="Rechthoek: afgeronde hoeken 164"/>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127" name="Rechte verbindingslijn 165"/>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Rechte verbindingslijn 166"/>
                <p:cNvCxnSpPr>
                  <a:cxnSpLocks/>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136"/>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99" name="Rechthoek 137"/>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100" name="Rechte verbindingslijn 138"/>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01" name="Groep 139"/>
              <p:cNvGrpSpPr>
                <a:grpSpLocks/>
              </p:cNvGrpSpPr>
              <p:nvPr userDrawn="1"/>
            </p:nvGrpSpPr>
            <p:grpSpPr bwMode="auto">
              <a:xfrm>
                <a:off x="13717811" y="3515817"/>
                <a:ext cx="1195110" cy="717444"/>
                <a:chOff x="12757897" y="3224242"/>
                <a:chExt cx="1195110" cy="717444"/>
              </a:xfrm>
            </p:grpSpPr>
            <p:sp>
              <p:nvSpPr>
                <p:cNvPr id="102" name="Rechthoek 140"/>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03" name="Rechthoek 141"/>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04" name="Groep 142"/>
                <p:cNvGrpSpPr>
                  <a:grpSpLocks/>
                </p:cNvGrpSpPr>
                <p:nvPr userDrawn="1"/>
              </p:nvGrpSpPr>
              <p:grpSpPr bwMode="auto">
                <a:xfrm>
                  <a:off x="12839234" y="3289794"/>
                  <a:ext cx="155951" cy="131922"/>
                  <a:chOff x="12968836" y="3354170"/>
                  <a:chExt cx="404806" cy="342433"/>
                </a:xfrm>
              </p:grpSpPr>
              <p:sp>
                <p:nvSpPr>
                  <p:cNvPr id="117" name="Rechthoek: afgeronde hoeken 155"/>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8" name="Rechthoek 156"/>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9" name="Rechthoek 157"/>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0" name="Rechthoek 158"/>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1" name="Rechthoek 159"/>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2" name="Rechthoek 160"/>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05" name="Groep 143"/>
                <p:cNvGrpSpPr>
                  <a:grpSpLocks/>
                </p:cNvGrpSpPr>
                <p:nvPr userDrawn="1"/>
              </p:nvGrpSpPr>
              <p:grpSpPr bwMode="auto">
                <a:xfrm>
                  <a:off x="12819679" y="3589117"/>
                  <a:ext cx="166739" cy="218963"/>
                  <a:chOff x="12940828" y="3950597"/>
                  <a:chExt cx="432813" cy="568367"/>
                </a:xfrm>
              </p:grpSpPr>
              <p:grpSp>
                <p:nvGrpSpPr>
                  <p:cNvPr id="109" name="Groep 147"/>
                  <p:cNvGrpSpPr>
                    <a:grpSpLocks/>
                  </p:cNvGrpSpPr>
                  <p:nvPr userDrawn="1"/>
                </p:nvGrpSpPr>
                <p:grpSpPr bwMode="auto">
                  <a:xfrm>
                    <a:off x="13000382" y="4006891"/>
                    <a:ext cx="373259" cy="315747"/>
                    <a:chOff x="12968836" y="3354170"/>
                    <a:chExt cx="404806" cy="342433"/>
                  </a:xfrm>
                </p:grpSpPr>
                <p:sp>
                  <p:nvSpPr>
                    <p:cNvPr id="111" name="Rechthoek: afgeronde hoeken 149"/>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2" name="Rechthoek 150"/>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3" name="Rechthoek 151"/>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4" name="Rechthoek 152"/>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5" name="Rechthoek 153"/>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6" name="Rechthoek 154"/>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110" name="Boog 148"/>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106" name="Tekstvak 144"/>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107" name="Tekstvak 145"/>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108"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4" name="Meer informatie"/>
            <p:cNvGrpSpPr>
              <a:grpSpLocks/>
            </p:cNvGrpSpPr>
            <p:nvPr userDrawn="1"/>
          </p:nvGrpSpPr>
          <p:grpSpPr bwMode="auto">
            <a:xfrm>
              <a:off x="12396764" y="4408908"/>
              <a:ext cx="3178515" cy="783273"/>
              <a:chOff x="-3741486" y="3359148"/>
              <a:chExt cx="3178515" cy="783273"/>
            </a:xfrm>
          </p:grpSpPr>
          <p:sp>
            <p:nvSpPr>
              <p:cNvPr id="85"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86" name="Rechthoek 124"/>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87" name="Rechte verbindingslijn 125"/>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172" name="Tijdelijke aanduiding voor afbeelding 39"/>
          <p:cNvSpPr>
            <a:spLocks noGrp="1"/>
          </p:cNvSpPr>
          <p:nvPr>
            <p:ph type="pic" sz="quarter" idx="16"/>
          </p:nvPr>
        </p:nvSpPr>
        <p:spPr>
          <a:xfrm>
            <a:off x="0" y="-106"/>
            <a:ext cx="5889644" cy="666476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 name="Titel 1"/>
          <p:cNvSpPr>
            <a:spLocks noGrp="1"/>
          </p:cNvSpPr>
          <p:nvPr>
            <p:ph type="title"/>
          </p:nvPr>
        </p:nvSpPr>
        <p:spPr>
          <a:xfrm>
            <a:off x="367629" y="377635"/>
            <a:ext cx="5533444" cy="282160"/>
          </a:xfrm>
        </p:spPr>
        <p:txBody>
          <a:bodyPr/>
          <a:lstStyle/>
          <a:p>
            <a:r>
              <a:rPr lang="nl-NL"/>
              <a:t>Klik om de stijl te bewerken</a:t>
            </a:r>
          </a:p>
        </p:txBody>
      </p:sp>
      <p:sp>
        <p:nvSpPr>
          <p:cNvPr id="46" name="Tijdelijke aanduiding voor afbeelding 45"/>
          <p:cNvSpPr>
            <a:spLocks noGrp="1"/>
          </p:cNvSpPr>
          <p:nvPr>
            <p:ph type="pic" sz="quarter" idx="15"/>
          </p:nvPr>
        </p:nvSpPr>
        <p:spPr>
          <a:xfrm>
            <a:off x="6280942" y="0"/>
            <a:ext cx="5888839" cy="6664661"/>
          </a:xfrm>
          <a:custGeom>
            <a:avLst/>
            <a:gdLst>
              <a:gd name="connsiteX0" fmla="*/ 0 w 5899594"/>
              <a:gd name="connsiteY0" fmla="*/ 0 h 6443898"/>
              <a:gd name="connsiteX1" fmla="*/ 171894 w 5899594"/>
              <a:gd name="connsiteY1" fmla="*/ 0 h 6443898"/>
              <a:gd name="connsiteX2" fmla="*/ 2590337 w 5899594"/>
              <a:gd name="connsiteY2" fmla="*/ 0 h 6443898"/>
              <a:gd name="connsiteX3" fmla="*/ 5899594 w 5899594"/>
              <a:gd name="connsiteY3" fmla="*/ 0 h 6443898"/>
              <a:gd name="connsiteX4" fmla="*/ 5896421 w 5899594"/>
              <a:gd name="connsiteY4" fmla="*/ 6283249 h 6443898"/>
              <a:gd name="connsiteX5" fmla="*/ 4822281 w 5899594"/>
              <a:gd name="connsiteY5" fmla="*/ 6283249 h 6443898"/>
              <a:gd name="connsiteX6" fmla="*/ 4205222 w 5899594"/>
              <a:gd name="connsiteY6" fmla="*/ 6443348 h 6443898"/>
              <a:gd name="connsiteX7" fmla="*/ 171894 w 5899594"/>
              <a:gd name="connsiteY7" fmla="*/ 6443898 h 6443898"/>
              <a:gd name="connsiteX8" fmla="*/ 171894 w 5899594"/>
              <a:gd name="connsiteY8" fmla="*/ 6443846 h 6443898"/>
              <a:gd name="connsiteX9" fmla="*/ 0 w 5899594"/>
              <a:gd name="connsiteY9" fmla="*/ 6443898 h 644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99594" h="6443898">
                <a:moveTo>
                  <a:pt x="0" y="0"/>
                </a:moveTo>
                <a:lnTo>
                  <a:pt x="171894" y="0"/>
                </a:lnTo>
                <a:lnTo>
                  <a:pt x="2590337" y="0"/>
                </a:lnTo>
                <a:lnTo>
                  <a:pt x="5899594" y="0"/>
                </a:lnTo>
                <a:cubicBezTo>
                  <a:pt x="5898536" y="2094416"/>
                  <a:pt x="5897479" y="4188833"/>
                  <a:pt x="5896421" y="6283249"/>
                </a:cubicBezTo>
                <a:lnTo>
                  <a:pt x="4822281" y="6283249"/>
                </a:lnTo>
                <a:lnTo>
                  <a:pt x="4205222" y="6443348"/>
                </a:lnTo>
                <a:lnTo>
                  <a:pt x="171894" y="6443898"/>
                </a:lnTo>
                <a:lnTo>
                  <a:pt x="171894" y="6443846"/>
                </a:lnTo>
                <a:lnTo>
                  <a:pt x="0" y="6443898"/>
                </a:lnTo>
                <a:close/>
              </a:path>
            </a:pathLst>
          </a:custGeom>
          <a:solidFill>
            <a:schemeClr val="bg1">
              <a:lumMod val="95000"/>
            </a:schemeClr>
          </a:solidFill>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7" name="Tijdelijke aanduiding voor tekst 10"/>
          <p:cNvSpPr>
            <a:spLocks noGrp="1"/>
          </p:cNvSpPr>
          <p:nvPr>
            <p:ph type="body" sz="quarter" idx="14"/>
          </p:nvPr>
        </p:nvSpPr>
        <p:spPr>
          <a:xfrm>
            <a:off x="369024" y="769386"/>
            <a:ext cx="5532050"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132" name="Tijdelijke aanduiding voor datum 3"/>
          <p:cNvSpPr>
            <a:spLocks noGrp="1"/>
          </p:cNvSpPr>
          <p:nvPr>
            <p:ph type="dt" sz="half" idx="17"/>
          </p:nvPr>
        </p:nvSpPr>
        <p:spPr/>
        <p:txBody>
          <a:bodyPr/>
          <a:lstStyle>
            <a:lvl1pPr fontAlgn="base">
              <a:spcBef>
                <a:spcPct val="0"/>
              </a:spcBef>
              <a:spcAft>
                <a:spcPct val="0"/>
              </a:spcAft>
              <a:defRPr b="1">
                <a:latin typeface="Arial" charset="0"/>
                <a:cs typeface="Arial" charset="0"/>
              </a:defRPr>
            </a:lvl1pPr>
          </a:lstStyle>
          <a:p>
            <a:pPr>
              <a:defRPr/>
            </a:pPr>
            <a:fld id="{9381758D-691E-4379-8B3F-AA455A27602A}" type="datetime2">
              <a:rPr lang="nl-NL"/>
              <a:pPr>
                <a:defRPr/>
              </a:pPr>
              <a:t>donderdag 2 november 2023</a:t>
            </a:fld>
            <a:endParaRPr lang="nl-NL"/>
          </a:p>
        </p:txBody>
      </p:sp>
      <p:sp>
        <p:nvSpPr>
          <p:cNvPr id="133" name="Tijdelijke aanduiding voor voettekst 4"/>
          <p:cNvSpPr>
            <a:spLocks noGrp="1"/>
          </p:cNvSpPr>
          <p:nvPr>
            <p:ph type="ftr" sz="quarter" idx="18"/>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34" name="Tijdelijke aanduiding voor dianummer 5"/>
          <p:cNvSpPr>
            <a:spLocks noGrp="1"/>
          </p:cNvSpPr>
          <p:nvPr>
            <p:ph type="sldNum" sz="quarter" idx="19"/>
          </p:nvPr>
        </p:nvSpPr>
        <p:spPr/>
        <p:txBody>
          <a:bodyPr/>
          <a:lstStyle>
            <a:lvl1pPr fontAlgn="base">
              <a:spcBef>
                <a:spcPct val="0"/>
              </a:spcBef>
              <a:spcAft>
                <a:spcPct val="0"/>
              </a:spcAft>
              <a:defRPr b="1">
                <a:latin typeface="Arial" charset="0"/>
                <a:cs typeface="Arial" charset="0"/>
              </a:defRPr>
            </a:lvl1pPr>
          </a:lstStyle>
          <a:p>
            <a:pPr>
              <a:defRPr/>
            </a:pPr>
            <a:fld id="{ADC549E3-D7B6-4F76-81ED-1A07AD1E1E99}" type="slidenum">
              <a:rPr lang="nl-NL"/>
              <a:pPr>
                <a:defRPr/>
              </a:pPr>
              <a:t>‹#›</a:t>
            </a:fld>
            <a:endParaRPr lang="nl-NL"/>
          </a:p>
        </p:txBody>
      </p:sp>
    </p:spTree>
    <p:extLst>
      <p:ext uri="{BB962C8B-B14F-4D97-AF65-F5344CB8AC3E}">
        <p14:creationId xmlns:p14="http://schemas.microsoft.com/office/powerpoint/2010/main" val="1435789338"/>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2145EEF4-5C1D-4FE7-ABA4-BC36D71F9EBF}" type="datetimeFigureOut">
              <a:rPr lang="nl-NL" smtClean="0"/>
              <a:t>2-11-2023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2484336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 / 50% Afbeelding aangesloten">
    <p:spTree>
      <p:nvGrpSpPr>
        <p:cNvPr id="1" name=""/>
        <p:cNvGrpSpPr/>
        <p:nvPr/>
      </p:nvGrpSpPr>
      <p:grpSpPr>
        <a:xfrm>
          <a:off x="0" y="0"/>
          <a:ext cx="0" cy="0"/>
          <a:chOff x="0" y="0"/>
          <a:chExt cx="0" cy="0"/>
        </a:xfrm>
      </p:grpSpPr>
      <p:sp>
        <p:nvSpPr>
          <p:cNvPr id="6" name="Tekstvak 22"/>
          <p:cNvSpPr txBox="1"/>
          <p:nvPr userDrawn="1"/>
        </p:nvSpPr>
        <p:spPr>
          <a:xfrm>
            <a:off x="9482283" y="-288972"/>
            <a:ext cx="2687492" cy="430887"/>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50% tekst + 50% afbeelding</a:t>
            </a:r>
          </a:p>
        </p:txBody>
      </p:sp>
      <p:grpSp>
        <p:nvGrpSpPr>
          <p:cNvPr id="7" name="Groep 47"/>
          <p:cNvGrpSpPr>
            <a:grpSpLocks/>
          </p:cNvGrpSpPr>
          <p:nvPr userDrawn="1"/>
        </p:nvGrpSpPr>
        <p:grpSpPr bwMode="auto">
          <a:xfrm>
            <a:off x="-3418850" y="-18059"/>
            <a:ext cx="3182865" cy="4293534"/>
            <a:chOff x="-3425006" y="-17883"/>
            <a:chExt cx="3188786" cy="4152045"/>
          </a:xfrm>
        </p:grpSpPr>
        <p:grpSp>
          <p:nvGrpSpPr>
            <p:cNvPr id="8" name="Instructie"/>
            <p:cNvGrpSpPr>
              <a:grpSpLocks/>
            </p:cNvGrpSpPr>
            <p:nvPr userDrawn="1"/>
          </p:nvGrpSpPr>
          <p:grpSpPr bwMode="auto">
            <a:xfrm>
              <a:off x="-3425006" y="-17883"/>
              <a:ext cx="3188786" cy="3252680"/>
              <a:chOff x="-3746647" y="-17883"/>
              <a:chExt cx="3188786" cy="3252680"/>
            </a:xfrm>
          </p:grpSpPr>
          <p:sp>
            <p:nvSpPr>
              <p:cNvPr id="13" name="Rechthoek 53"/>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4" name="Ovaal 54"/>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5" name="Rechte verbindingslijn 55"/>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6" name="Rechthoek 56"/>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7" name="Rechte verbindingslijn 57"/>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58"/>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hthoek 59"/>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20" name="Groep 60"/>
              <p:cNvGrpSpPr>
                <a:grpSpLocks/>
              </p:cNvGrpSpPr>
              <p:nvPr userDrawn="1"/>
            </p:nvGrpSpPr>
            <p:grpSpPr bwMode="auto">
              <a:xfrm>
                <a:off x="-3324475" y="700986"/>
                <a:ext cx="182598" cy="143759"/>
                <a:chOff x="-3310843" y="700986"/>
                <a:chExt cx="182598" cy="143759"/>
              </a:xfrm>
            </p:grpSpPr>
            <p:grpSp>
              <p:nvGrpSpPr>
                <p:cNvPr id="71" name="Groep 110"/>
                <p:cNvGrpSpPr>
                  <a:grpSpLocks/>
                </p:cNvGrpSpPr>
                <p:nvPr userDrawn="1"/>
              </p:nvGrpSpPr>
              <p:grpSpPr bwMode="auto">
                <a:xfrm>
                  <a:off x="-3310843" y="700986"/>
                  <a:ext cx="182598" cy="143759"/>
                  <a:chOff x="-3310843" y="700986"/>
                  <a:chExt cx="182598" cy="143759"/>
                </a:xfrm>
              </p:grpSpPr>
              <p:cxnSp>
                <p:nvCxnSpPr>
                  <p:cNvPr id="75" name="Rechte verbindingslijn 114"/>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6" name="Rechte verbindingslijn 115"/>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116"/>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117"/>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118"/>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2" name="Groep 111"/>
                <p:cNvGrpSpPr>
                  <a:grpSpLocks/>
                </p:cNvGrpSpPr>
                <p:nvPr userDrawn="1"/>
              </p:nvGrpSpPr>
              <p:grpSpPr bwMode="auto">
                <a:xfrm flipH="1">
                  <a:off x="-3310774" y="735854"/>
                  <a:ext cx="88801" cy="72568"/>
                  <a:chOff x="-2091059" y="1395403"/>
                  <a:chExt cx="157316" cy="128558"/>
                </a:xfrm>
              </p:grpSpPr>
              <p:sp>
                <p:nvSpPr>
                  <p:cNvPr id="73" name="Rechthoek 112"/>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4" name="Pijl: punthaak 113"/>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1" name="Groep 61"/>
              <p:cNvGrpSpPr>
                <a:grpSpLocks/>
              </p:cNvGrpSpPr>
              <p:nvPr userDrawn="1"/>
            </p:nvGrpSpPr>
            <p:grpSpPr bwMode="auto">
              <a:xfrm>
                <a:off x="-3647748" y="700986"/>
                <a:ext cx="182598" cy="143759"/>
                <a:chOff x="-3634116" y="700986"/>
                <a:chExt cx="182598" cy="143759"/>
              </a:xfrm>
            </p:grpSpPr>
            <p:grpSp>
              <p:nvGrpSpPr>
                <p:cNvPr id="62" name="Groep 101"/>
                <p:cNvGrpSpPr>
                  <a:grpSpLocks/>
                </p:cNvGrpSpPr>
                <p:nvPr userDrawn="1"/>
              </p:nvGrpSpPr>
              <p:grpSpPr bwMode="auto">
                <a:xfrm>
                  <a:off x="-3634116" y="700986"/>
                  <a:ext cx="182598" cy="143759"/>
                  <a:chOff x="-3634116" y="700986"/>
                  <a:chExt cx="182598" cy="143759"/>
                </a:xfrm>
              </p:grpSpPr>
              <p:cxnSp>
                <p:nvCxnSpPr>
                  <p:cNvPr id="66" name="Rechte verbindingslijn 105"/>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7" name="Rechte verbindingslijn 106"/>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107"/>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108"/>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109"/>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3" name="Groep 102"/>
                <p:cNvGrpSpPr>
                  <a:grpSpLocks/>
                </p:cNvGrpSpPr>
                <p:nvPr userDrawn="1"/>
              </p:nvGrpSpPr>
              <p:grpSpPr bwMode="auto">
                <a:xfrm>
                  <a:off x="-3634047" y="735854"/>
                  <a:ext cx="88801" cy="72568"/>
                  <a:chOff x="-2091059" y="1395403"/>
                  <a:chExt cx="157316" cy="128558"/>
                </a:xfrm>
              </p:grpSpPr>
              <p:sp>
                <p:nvSpPr>
                  <p:cNvPr id="64" name="Rechthoek 103"/>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5" name="Pijl: punthaak 104"/>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2" name="Rechte verbindingslijn 62"/>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3" name="Rechte verbindingslijn 63"/>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4" name="Groep 64"/>
              <p:cNvGrpSpPr>
                <a:grpSpLocks/>
              </p:cNvGrpSpPr>
              <p:nvPr userDrawn="1"/>
            </p:nvGrpSpPr>
            <p:grpSpPr bwMode="auto">
              <a:xfrm>
                <a:off x="-2746678" y="350909"/>
                <a:ext cx="357690" cy="330595"/>
                <a:chOff x="-2721817" y="347336"/>
                <a:chExt cx="432805" cy="400021"/>
              </a:xfrm>
            </p:grpSpPr>
            <p:sp>
              <p:nvSpPr>
                <p:cNvPr id="51" name="Rechthoek 90"/>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2" name="Groep 91"/>
                <p:cNvGrpSpPr>
                  <a:grpSpLocks/>
                </p:cNvGrpSpPr>
                <p:nvPr userDrawn="1"/>
              </p:nvGrpSpPr>
              <p:grpSpPr bwMode="auto">
                <a:xfrm>
                  <a:off x="-2652453" y="431583"/>
                  <a:ext cx="294076" cy="231526"/>
                  <a:chOff x="-3634116" y="700986"/>
                  <a:chExt cx="182598" cy="143759"/>
                </a:xfrm>
              </p:grpSpPr>
              <p:grpSp>
                <p:nvGrpSpPr>
                  <p:cNvPr id="53" name="Groep 92"/>
                  <p:cNvGrpSpPr>
                    <a:grpSpLocks/>
                  </p:cNvGrpSpPr>
                  <p:nvPr userDrawn="1"/>
                </p:nvGrpSpPr>
                <p:grpSpPr bwMode="auto">
                  <a:xfrm>
                    <a:off x="-3634116" y="700986"/>
                    <a:ext cx="182598" cy="143759"/>
                    <a:chOff x="-3634116" y="700986"/>
                    <a:chExt cx="182598" cy="143759"/>
                  </a:xfrm>
                </p:grpSpPr>
                <p:cxnSp>
                  <p:nvCxnSpPr>
                    <p:cNvPr id="57" name="Rechte verbindingslijn 96"/>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8" name="Rechte verbindingslijn 97"/>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98"/>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99"/>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1" name="Rechte verbindingslijn 100"/>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4" name="Groep 93"/>
                  <p:cNvGrpSpPr>
                    <a:grpSpLocks/>
                  </p:cNvGrpSpPr>
                  <p:nvPr userDrawn="1"/>
                </p:nvGrpSpPr>
                <p:grpSpPr bwMode="auto">
                  <a:xfrm>
                    <a:off x="-3634047" y="735854"/>
                    <a:ext cx="88801" cy="72568"/>
                    <a:chOff x="-2091059" y="1395403"/>
                    <a:chExt cx="157316" cy="128558"/>
                  </a:xfrm>
                </p:grpSpPr>
                <p:sp>
                  <p:nvSpPr>
                    <p:cNvPr id="55" name="Rechthoek 94"/>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6" name="Pijl: punthaak 95"/>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5" name="Groep 65"/>
              <p:cNvGrpSpPr>
                <a:grpSpLocks/>
              </p:cNvGrpSpPr>
              <p:nvPr userDrawn="1"/>
            </p:nvGrpSpPr>
            <p:grpSpPr bwMode="auto">
              <a:xfrm>
                <a:off x="-2746678" y="762183"/>
                <a:ext cx="357690" cy="330595"/>
                <a:chOff x="-2721817" y="782525"/>
                <a:chExt cx="432805" cy="400021"/>
              </a:xfrm>
            </p:grpSpPr>
            <p:sp>
              <p:nvSpPr>
                <p:cNvPr id="39" name="Rechthoek 79"/>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0" name="Groep 80"/>
                <p:cNvGrpSpPr>
                  <a:grpSpLocks/>
                </p:cNvGrpSpPr>
                <p:nvPr userDrawn="1"/>
              </p:nvGrpSpPr>
              <p:grpSpPr bwMode="auto">
                <a:xfrm>
                  <a:off x="-2652453" y="866772"/>
                  <a:ext cx="294076" cy="231526"/>
                  <a:chOff x="-3310843" y="700986"/>
                  <a:chExt cx="182598" cy="143759"/>
                </a:xfrm>
              </p:grpSpPr>
              <p:grpSp>
                <p:nvGrpSpPr>
                  <p:cNvPr id="41" name="Groep 81"/>
                  <p:cNvGrpSpPr>
                    <a:grpSpLocks/>
                  </p:cNvGrpSpPr>
                  <p:nvPr userDrawn="1"/>
                </p:nvGrpSpPr>
                <p:grpSpPr bwMode="auto">
                  <a:xfrm>
                    <a:off x="-3310843" y="700986"/>
                    <a:ext cx="182598" cy="143759"/>
                    <a:chOff x="-3310843" y="700986"/>
                    <a:chExt cx="182598" cy="143759"/>
                  </a:xfrm>
                </p:grpSpPr>
                <p:cxnSp>
                  <p:nvCxnSpPr>
                    <p:cNvPr id="45" name="Rechte verbindingslijn 85"/>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6" name="Rechte verbindingslijn 86"/>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87"/>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88"/>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0" name="Rechte verbindingslijn 89"/>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2" name="Groep 82"/>
                  <p:cNvGrpSpPr>
                    <a:grpSpLocks/>
                  </p:cNvGrpSpPr>
                  <p:nvPr userDrawn="1"/>
                </p:nvGrpSpPr>
                <p:grpSpPr bwMode="auto">
                  <a:xfrm flipH="1">
                    <a:off x="-3310774" y="735854"/>
                    <a:ext cx="88801" cy="72568"/>
                    <a:chOff x="-2091059" y="1395403"/>
                    <a:chExt cx="157316" cy="128558"/>
                  </a:xfrm>
                </p:grpSpPr>
                <p:sp>
                  <p:nvSpPr>
                    <p:cNvPr id="43" name="Rechthoek 83"/>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4" name="Pijl: punthaak 84"/>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6" name="Rechthoek 66"/>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7" name="Rechthoek 67"/>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8" name="Rechte verbindingslijn 68"/>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9" name="Rechthoek 69"/>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0" name="Ovaal 70"/>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1" name="Rechthoek 71"/>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2" name="Ovaal 72"/>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3" name="Rechthoek 73"/>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4" name="Ovaal 74"/>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5" name="Rechthoek 75"/>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6" name="Ovaal 76"/>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7" name="Rechthoek 77"/>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38" name="Rechte verbindingslijn 78"/>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9" name="Meer informatie"/>
            <p:cNvGrpSpPr>
              <a:grpSpLocks/>
            </p:cNvGrpSpPr>
            <p:nvPr userDrawn="1"/>
          </p:nvGrpSpPr>
          <p:grpSpPr bwMode="auto">
            <a:xfrm>
              <a:off x="-3421298" y="3350889"/>
              <a:ext cx="3178515" cy="783273"/>
              <a:chOff x="-3741486" y="3359148"/>
              <a:chExt cx="3178515" cy="783273"/>
            </a:xfrm>
          </p:grpSpPr>
          <p:sp>
            <p:nvSpPr>
              <p:cNvPr id="10"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 name="Rechthoek 51"/>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2" name="Rechte verbindingslijn 5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80" name="Groep 119"/>
          <p:cNvGrpSpPr>
            <a:grpSpLocks/>
          </p:cNvGrpSpPr>
          <p:nvPr userDrawn="1"/>
        </p:nvGrpSpPr>
        <p:grpSpPr bwMode="auto">
          <a:xfrm>
            <a:off x="12368718" y="-18061"/>
            <a:ext cx="3178964" cy="5388673"/>
            <a:chOff x="12391603" y="-17883"/>
            <a:chExt cx="3183678" cy="5210064"/>
          </a:xfrm>
        </p:grpSpPr>
        <p:pic>
          <p:nvPicPr>
            <p:cNvPr id="81" name="Afbeelding 120"/>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grpSp>
          <p:nvGrpSpPr>
            <p:cNvPr id="82" name="Instructie"/>
            <p:cNvGrpSpPr>
              <a:grpSpLocks/>
            </p:cNvGrpSpPr>
            <p:nvPr userDrawn="1"/>
          </p:nvGrpSpPr>
          <p:grpSpPr bwMode="auto">
            <a:xfrm>
              <a:off x="12391603" y="-17883"/>
              <a:ext cx="3183678" cy="4334466"/>
              <a:chOff x="12391603" y="-17883"/>
              <a:chExt cx="3183678" cy="4334466"/>
            </a:xfrm>
          </p:grpSpPr>
          <p:sp>
            <p:nvSpPr>
              <p:cNvPr id="87" name="Rechthoek 126"/>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88" name="Ovaal 127"/>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89" name="Rechte verbindingslijn 128"/>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90" name="Rechte verbindingslijn 129"/>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1" name="Rechthoek 130"/>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92" name="Rechte verbindingslijn 131"/>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3" name="Ovaal 132"/>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94" name="Rechthoek 133"/>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95" name="Groep 134"/>
              <p:cNvGrpSpPr>
                <a:grpSpLocks/>
              </p:cNvGrpSpPr>
              <p:nvPr userDrawn="1"/>
            </p:nvGrpSpPr>
            <p:grpSpPr bwMode="auto">
              <a:xfrm>
                <a:off x="12757284" y="2166624"/>
                <a:ext cx="825500" cy="209550"/>
                <a:chOff x="12757284" y="2166624"/>
                <a:chExt cx="825500" cy="209550"/>
              </a:xfrm>
            </p:grpSpPr>
            <p:sp>
              <p:nvSpPr>
                <p:cNvPr id="128" name="Rechthoek 167"/>
                <p:cNvSpPr/>
                <p:nvPr userDrawn="1"/>
              </p:nvSpPr>
              <p:spPr>
                <a:xfrm>
                  <a:off x="12756847" y="2166471"/>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29" name="Rechte verbindingslijn 168"/>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30" name="Gelijkbenige driehoek 169"/>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96" name="Groep 135"/>
              <p:cNvGrpSpPr>
                <a:grpSpLocks/>
              </p:cNvGrpSpPr>
              <p:nvPr userDrawn="1"/>
            </p:nvGrpSpPr>
            <p:grpSpPr bwMode="auto">
              <a:xfrm>
                <a:off x="12757284" y="1123743"/>
                <a:ext cx="294789" cy="318834"/>
                <a:chOff x="14466489" y="1001522"/>
                <a:chExt cx="290627" cy="314333"/>
              </a:xfrm>
            </p:grpSpPr>
            <p:sp>
              <p:nvSpPr>
                <p:cNvPr id="122" name="Rechthoek 161"/>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23" name="Ovaal 162"/>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4" name="Vrije vorm: vorm 163"/>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5" name="Rechthoek: afgeronde hoeken 164"/>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126" name="Rechte verbindingslijn 165"/>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7" name="Rechte verbindingslijn 166"/>
                <p:cNvCxnSpPr>
                  <a:cxnSpLocks/>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7" name="Ovaal 136"/>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98" name="Rechthoek 137"/>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99" name="Rechte verbindingslijn 138"/>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00" name="Groep 139"/>
              <p:cNvGrpSpPr>
                <a:grpSpLocks/>
              </p:cNvGrpSpPr>
              <p:nvPr userDrawn="1"/>
            </p:nvGrpSpPr>
            <p:grpSpPr bwMode="auto">
              <a:xfrm>
                <a:off x="13717811" y="3515817"/>
                <a:ext cx="1195110" cy="717444"/>
                <a:chOff x="12757897" y="3224242"/>
                <a:chExt cx="1195110" cy="717444"/>
              </a:xfrm>
            </p:grpSpPr>
            <p:sp>
              <p:nvSpPr>
                <p:cNvPr id="101" name="Rechthoek 140"/>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02" name="Rechthoek 141"/>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03" name="Groep 142"/>
                <p:cNvGrpSpPr>
                  <a:grpSpLocks/>
                </p:cNvGrpSpPr>
                <p:nvPr userDrawn="1"/>
              </p:nvGrpSpPr>
              <p:grpSpPr bwMode="auto">
                <a:xfrm>
                  <a:off x="12839234" y="3289794"/>
                  <a:ext cx="155951" cy="131922"/>
                  <a:chOff x="12968836" y="3354170"/>
                  <a:chExt cx="404806" cy="342433"/>
                </a:xfrm>
              </p:grpSpPr>
              <p:sp>
                <p:nvSpPr>
                  <p:cNvPr id="116" name="Rechthoek: afgeronde hoeken 155"/>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7" name="Rechthoek 156"/>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8" name="Rechthoek 157"/>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9" name="Rechthoek 158"/>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0" name="Rechthoek 159"/>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1" name="Rechthoek 160"/>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04" name="Groep 143"/>
                <p:cNvGrpSpPr>
                  <a:grpSpLocks/>
                </p:cNvGrpSpPr>
                <p:nvPr userDrawn="1"/>
              </p:nvGrpSpPr>
              <p:grpSpPr bwMode="auto">
                <a:xfrm>
                  <a:off x="12819679" y="3589117"/>
                  <a:ext cx="166739" cy="218963"/>
                  <a:chOff x="12940828" y="3950597"/>
                  <a:chExt cx="432813" cy="568367"/>
                </a:xfrm>
              </p:grpSpPr>
              <p:grpSp>
                <p:nvGrpSpPr>
                  <p:cNvPr id="108" name="Groep 147"/>
                  <p:cNvGrpSpPr>
                    <a:grpSpLocks/>
                  </p:cNvGrpSpPr>
                  <p:nvPr userDrawn="1"/>
                </p:nvGrpSpPr>
                <p:grpSpPr bwMode="auto">
                  <a:xfrm>
                    <a:off x="13000382" y="4006891"/>
                    <a:ext cx="373259" cy="315747"/>
                    <a:chOff x="12968836" y="3354170"/>
                    <a:chExt cx="404806" cy="342433"/>
                  </a:xfrm>
                </p:grpSpPr>
                <p:sp>
                  <p:nvSpPr>
                    <p:cNvPr id="110" name="Rechthoek: afgeronde hoeken 149"/>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1" name="Rechthoek 150"/>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2" name="Rechthoek 151"/>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3" name="Rechthoek 152"/>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4" name="Rechthoek 153"/>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5" name="Rechthoek 154"/>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109" name="Boog 148"/>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105" name="Tekstvak 144"/>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106" name="Tekstvak 145"/>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107"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3" name="Meer informatie"/>
            <p:cNvGrpSpPr>
              <a:grpSpLocks/>
            </p:cNvGrpSpPr>
            <p:nvPr userDrawn="1"/>
          </p:nvGrpSpPr>
          <p:grpSpPr bwMode="auto">
            <a:xfrm>
              <a:off x="12396764" y="4408908"/>
              <a:ext cx="3178515" cy="783273"/>
              <a:chOff x="-3741486" y="3359148"/>
              <a:chExt cx="3178515" cy="783273"/>
            </a:xfrm>
          </p:grpSpPr>
          <p:sp>
            <p:nvSpPr>
              <p:cNvPr id="84"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85" name="Rechthoek 124"/>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86" name="Rechte verbindingslijn 125"/>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172" name="Tijdelijke aanduiding voor afbeelding 39"/>
          <p:cNvSpPr>
            <a:spLocks noGrp="1"/>
          </p:cNvSpPr>
          <p:nvPr>
            <p:ph type="pic" sz="quarter" idx="16"/>
          </p:nvPr>
        </p:nvSpPr>
        <p:spPr>
          <a:xfrm>
            <a:off x="-1" y="-2832"/>
            <a:ext cx="6084889" cy="6667493"/>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 name="Titel 1"/>
          <p:cNvSpPr>
            <a:spLocks noGrp="1"/>
          </p:cNvSpPr>
          <p:nvPr>
            <p:ph type="title"/>
          </p:nvPr>
        </p:nvSpPr>
        <p:spPr>
          <a:xfrm>
            <a:off x="367629" y="377635"/>
            <a:ext cx="5533444" cy="282160"/>
          </a:xfrm>
        </p:spPr>
        <p:txBody>
          <a:bodyPr/>
          <a:lstStyle/>
          <a:p>
            <a:r>
              <a:rPr lang="nl-NL"/>
              <a:t>Klik om de stijl te bewerken</a:t>
            </a:r>
          </a:p>
        </p:txBody>
      </p:sp>
      <p:sp>
        <p:nvSpPr>
          <p:cNvPr id="176" name="Tijdelijke aanduiding voor afbeelding 175"/>
          <p:cNvSpPr>
            <a:spLocks noGrp="1"/>
          </p:cNvSpPr>
          <p:nvPr>
            <p:ph type="pic" sz="quarter" idx="15"/>
          </p:nvPr>
        </p:nvSpPr>
        <p:spPr>
          <a:xfrm>
            <a:off x="6084887" y="0"/>
            <a:ext cx="6084888" cy="6664661"/>
          </a:xfrm>
          <a:custGeom>
            <a:avLst/>
            <a:gdLst>
              <a:gd name="connsiteX0" fmla="*/ 0 w 6096000"/>
              <a:gd name="connsiteY0" fmla="*/ 0 h 6443898"/>
              <a:gd name="connsiteX1" fmla="*/ 196406 w 6096000"/>
              <a:gd name="connsiteY1" fmla="*/ 0 h 6443898"/>
              <a:gd name="connsiteX2" fmla="*/ 368300 w 6096000"/>
              <a:gd name="connsiteY2" fmla="*/ 0 h 6443898"/>
              <a:gd name="connsiteX3" fmla="*/ 424269 w 6096000"/>
              <a:gd name="connsiteY3" fmla="*/ 0 h 6443898"/>
              <a:gd name="connsiteX4" fmla="*/ 2786743 w 6096000"/>
              <a:gd name="connsiteY4" fmla="*/ 0 h 6443898"/>
              <a:gd name="connsiteX5" fmla="*/ 6096000 w 6096000"/>
              <a:gd name="connsiteY5" fmla="*/ 0 h 6443898"/>
              <a:gd name="connsiteX6" fmla="*/ 6092827 w 6096000"/>
              <a:gd name="connsiteY6" fmla="*/ 6283249 h 6443898"/>
              <a:gd name="connsiteX7" fmla="*/ 5018687 w 6096000"/>
              <a:gd name="connsiteY7" fmla="*/ 6283249 h 6443898"/>
              <a:gd name="connsiteX8" fmla="*/ 4401628 w 6096000"/>
              <a:gd name="connsiteY8" fmla="*/ 6443348 h 6443898"/>
              <a:gd name="connsiteX9" fmla="*/ 424269 w 6096000"/>
              <a:gd name="connsiteY9" fmla="*/ 6443891 h 6443898"/>
              <a:gd name="connsiteX10" fmla="*/ 424269 w 6096000"/>
              <a:gd name="connsiteY10" fmla="*/ 6443898 h 6443898"/>
              <a:gd name="connsiteX11" fmla="*/ 368300 w 6096000"/>
              <a:gd name="connsiteY11" fmla="*/ 6443898 h 6443898"/>
              <a:gd name="connsiteX12" fmla="*/ 196406 w 6096000"/>
              <a:gd name="connsiteY12" fmla="*/ 6443898 h 6443898"/>
              <a:gd name="connsiteX13" fmla="*/ 0 w 6096000"/>
              <a:gd name="connsiteY13" fmla="*/ 6443898 h 644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6000" h="6443898">
                <a:moveTo>
                  <a:pt x="0" y="0"/>
                </a:moveTo>
                <a:lnTo>
                  <a:pt x="196406" y="0"/>
                </a:lnTo>
                <a:lnTo>
                  <a:pt x="368300" y="0"/>
                </a:lnTo>
                <a:lnTo>
                  <a:pt x="424269" y="0"/>
                </a:lnTo>
                <a:lnTo>
                  <a:pt x="2786743" y="0"/>
                </a:lnTo>
                <a:lnTo>
                  <a:pt x="6096000" y="0"/>
                </a:lnTo>
                <a:cubicBezTo>
                  <a:pt x="6094942" y="2094416"/>
                  <a:pt x="6093885" y="4188833"/>
                  <a:pt x="6092827" y="6283249"/>
                </a:cubicBezTo>
                <a:lnTo>
                  <a:pt x="5018687" y="6283249"/>
                </a:lnTo>
                <a:lnTo>
                  <a:pt x="4401628" y="6443348"/>
                </a:lnTo>
                <a:lnTo>
                  <a:pt x="424269" y="6443891"/>
                </a:lnTo>
                <a:lnTo>
                  <a:pt x="424269" y="6443898"/>
                </a:lnTo>
                <a:lnTo>
                  <a:pt x="368300" y="6443898"/>
                </a:lnTo>
                <a:lnTo>
                  <a:pt x="196406" y="6443898"/>
                </a:lnTo>
                <a:lnTo>
                  <a:pt x="0" y="6443898"/>
                </a:lnTo>
                <a:close/>
              </a:path>
            </a:pathLst>
          </a:custGeom>
          <a:solidFill>
            <a:schemeClr val="bg1">
              <a:lumMod val="95000"/>
            </a:schemeClr>
          </a:solidFill>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7" name="Tijdelijke aanduiding voor tekst 10"/>
          <p:cNvSpPr>
            <a:spLocks noGrp="1"/>
          </p:cNvSpPr>
          <p:nvPr>
            <p:ph type="body" sz="quarter" idx="14"/>
          </p:nvPr>
        </p:nvSpPr>
        <p:spPr>
          <a:xfrm>
            <a:off x="369024" y="769386"/>
            <a:ext cx="5532050"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131" name="Tijdelijke aanduiding voor datum 3"/>
          <p:cNvSpPr>
            <a:spLocks noGrp="1"/>
          </p:cNvSpPr>
          <p:nvPr>
            <p:ph type="dt" sz="half" idx="17"/>
          </p:nvPr>
        </p:nvSpPr>
        <p:spPr/>
        <p:txBody>
          <a:bodyPr/>
          <a:lstStyle>
            <a:lvl1pPr fontAlgn="base">
              <a:spcBef>
                <a:spcPct val="0"/>
              </a:spcBef>
              <a:spcAft>
                <a:spcPct val="0"/>
              </a:spcAft>
              <a:defRPr b="1">
                <a:latin typeface="Arial" charset="0"/>
                <a:cs typeface="Arial" charset="0"/>
              </a:defRPr>
            </a:lvl1pPr>
          </a:lstStyle>
          <a:p>
            <a:pPr>
              <a:defRPr/>
            </a:pPr>
            <a:fld id="{E4176007-09B8-4CE8-AA2C-D4323D05383F}" type="datetime2">
              <a:rPr lang="nl-NL"/>
              <a:pPr>
                <a:defRPr/>
              </a:pPr>
              <a:t>donderdag 2 november 2023</a:t>
            </a:fld>
            <a:endParaRPr lang="nl-NL"/>
          </a:p>
        </p:txBody>
      </p:sp>
      <p:sp>
        <p:nvSpPr>
          <p:cNvPr id="132" name="Tijdelijke aanduiding voor voettekst 4"/>
          <p:cNvSpPr>
            <a:spLocks noGrp="1"/>
          </p:cNvSpPr>
          <p:nvPr>
            <p:ph type="ftr" sz="quarter" idx="18"/>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33" name="Tijdelijke aanduiding voor dianummer 5"/>
          <p:cNvSpPr>
            <a:spLocks noGrp="1"/>
          </p:cNvSpPr>
          <p:nvPr>
            <p:ph type="sldNum" sz="quarter" idx="19"/>
          </p:nvPr>
        </p:nvSpPr>
        <p:spPr/>
        <p:txBody>
          <a:bodyPr/>
          <a:lstStyle>
            <a:lvl1pPr fontAlgn="base">
              <a:spcBef>
                <a:spcPct val="0"/>
              </a:spcBef>
              <a:spcAft>
                <a:spcPct val="0"/>
              </a:spcAft>
              <a:defRPr b="1">
                <a:latin typeface="Arial" charset="0"/>
                <a:cs typeface="Arial" charset="0"/>
              </a:defRPr>
            </a:lvl1pPr>
          </a:lstStyle>
          <a:p>
            <a:pPr>
              <a:defRPr/>
            </a:pPr>
            <a:fld id="{D3D5EE08-ED8A-410C-AB5E-7233B8DDFD4C}" type="slidenum">
              <a:rPr lang="nl-NL"/>
              <a:pPr>
                <a:defRPr/>
              </a:pPr>
              <a:t>‹#›</a:t>
            </a:fld>
            <a:endParaRPr lang="nl-NL"/>
          </a:p>
        </p:txBody>
      </p:sp>
    </p:spTree>
    <p:extLst>
      <p:ext uri="{BB962C8B-B14F-4D97-AF65-F5344CB8AC3E}">
        <p14:creationId xmlns:p14="http://schemas.microsoft.com/office/powerpoint/2010/main" val="2896809195"/>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5% Tekst + 75% Afbeelding">
    <p:spTree>
      <p:nvGrpSpPr>
        <p:cNvPr id="1" name=""/>
        <p:cNvGrpSpPr/>
        <p:nvPr/>
      </p:nvGrpSpPr>
      <p:grpSpPr>
        <a:xfrm>
          <a:off x="0" y="0"/>
          <a:ext cx="0" cy="0"/>
          <a:chOff x="0" y="0"/>
          <a:chExt cx="0" cy="0"/>
        </a:xfrm>
      </p:grpSpPr>
      <p:sp>
        <p:nvSpPr>
          <p:cNvPr id="6" name="Tekstvak 22"/>
          <p:cNvSpPr txBox="1"/>
          <p:nvPr userDrawn="1"/>
        </p:nvSpPr>
        <p:spPr>
          <a:xfrm>
            <a:off x="9482283" y="-288972"/>
            <a:ext cx="2687492" cy="430887"/>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75% tekst + 25% afbeelding</a:t>
            </a:r>
          </a:p>
        </p:txBody>
      </p:sp>
      <p:grpSp>
        <p:nvGrpSpPr>
          <p:cNvPr id="7" name="Groep 34"/>
          <p:cNvGrpSpPr>
            <a:grpSpLocks/>
          </p:cNvGrpSpPr>
          <p:nvPr userDrawn="1"/>
        </p:nvGrpSpPr>
        <p:grpSpPr bwMode="auto">
          <a:xfrm>
            <a:off x="-3418850" y="-18059"/>
            <a:ext cx="3182865" cy="4293534"/>
            <a:chOff x="-3425006" y="-17883"/>
            <a:chExt cx="3188786" cy="4152045"/>
          </a:xfrm>
        </p:grpSpPr>
        <p:grpSp>
          <p:nvGrpSpPr>
            <p:cNvPr id="8" name="Instructie"/>
            <p:cNvGrpSpPr>
              <a:grpSpLocks/>
            </p:cNvGrpSpPr>
            <p:nvPr userDrawn="1"/>
          </p:nvGrpSpPr>
          <p:grpSpPr bwMode="auto">
            <a:xfrm>
              <a:off x="-3425006" y="-17883"/>
              <a:ext cx="3188786" cy="3252680"/>
              <a:chOff x="-3746647" y="-17883"/>
              <a:chExt cx="3188786" cy="3252680"/>
            </a:xfrm>
          </p:grpSpPr>
          <p:sp>
            <p:nvSpPr>
              <p:cNvPr id="13" name="Rechthoek 40"/>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4" name="Ovaal 41"/>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5" name="Rechte verbindingslijn 42"/>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6" name="Rechthoek 43"/>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7" name="Rechte verbindingslijn 44"/>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45"/>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hthoek 46"/>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20" name="Groep 47"/>
              <p:cNvGrpSpPr>
                <a:grpSpLocks/>
              </p:cNvGrpSpPr>
              <p:nvPr userDrawn="1"/>
            </p:nvGrpSpPr>
            <p:grpSpPr bwMode="auto">
              <a:xfrm>
                <a:off x="-3324475" y="700986"/>
                <a:ext cx="182598" cy="143759"/>
                <a:chOff x="-3310843" y="700986"/>
                <a:chExt cx="182598" cy="143759"/>
              </a:xfrm>
            </p:grpSpPr>
            <p:grpSp>
              <p:nvGrpSpPr>
                <p:cNvPr id="72" name="Groep 97"/>
                <p:cNvGrpSpPr>
                  <a:grpSpLocks/>
                </p:cNvGrpSpPr>
                <p:nvPr userDrawn="1"/>
              </p:nvGrpSpPr>
              <p:grpSpPr bwMode="auto">
                <a:xfrm>
                  <a:off x="-3310843" y="700986"/>
                  <a:ext cx="182598" cy="143759"/>
                  <a:chOff x="-3310843" y="700986"/>
                  <a:chExt cx="182598" cy="143759"/>
                </a:xfrm>
              </p:grpSpPr>
              <p:cxnSp>
                <p:nvCxnSpPr>
                  <p:cNvPr id="76" name="Rechte verbindingslijn 101"/>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102"/>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103"/>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104"/>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0" name="Rechte verbindingslijn 105"/>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3" name="Groep 98"/>
                <p:cNvGrpSpPr>
                  <a:grpSpLocks/>
                </p:cNvGrpSpPr>
                <p:nvPr userDrawn="1"/>
              </p:nvGrpSpPr>
              <p:grpSpPr bwMode="auto">
                <a:xfrm flipH="1">
                  <a:off x="-3310774" y="735854"/>
                  <a:ext cx="88801" cy="72568"/>
                  <a:chOff x="-2091059" y="1395403"/>
                  <a:chExt cx="157316" cy="128558"/>
                </a:xfrm>
              </p:grpSpPr>
              <p:sp>
                <p:nvSpPr>
                  <p:cNvPr id="74" name="Rechthoek 99"/>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5" name="Pijl: punthaak 100"/>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1" name="Groep 48"/>
              <p:cNvGrpSpPr>
                <a:grpSpLocks/>
              </p:cNvGrpSpPr>
              <p:nvPr userDrawn="1"/>
            </p:nvGrpSpPr>
            <p:grpSpPr bwMode="auto">
              <a:xfrm>
                <a:off x="-3647748" y="700986"/>
                <a:ext cx="182598" cy="143759"/>
                <a:chOff x="-3634116" y="700986"/>
                <a:chExt cx="182598" cy="143759"/>
              </a:xfrm>
            </p:grpSpPr>
            <p:grpSp>
              <p:nvGrpSpPr>
                <p:cNvPr id="63" name="Groep 88"/>
                <p:cNvGrpSpPr>
                  <a:grpSpLocks/>
                </p:cNvGrpSpPr>
                <p:nvPr userDrawn="1"/>
              </p:nvGrpSpPr>
              <p:grpSpPr bwMode="auto">
                <a:xfrm>
                  <a:off x="-3634116" y="700986"/>
                  <a:ext cx="182598" cy="143759"/>
                  <a:chOff x="-3634116" y="700986"/>
                  <a:chExt cx="182598" cy="143759"/>
                </a:xfrm>
              </p:grpSpPr>
              <p:cxnSp>
                <p:nvCxnSpPr>
                  <p:cNvPr id="67" name="Rechte verbindingslijn 92"/>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93"/>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94"/>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95"/>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1" name="Rechte verbindingslijn 96"/>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4" name="Groep 89"/>
                <p:cNvGrpSpPr>
                  <a:grpSpLocks/>
                </p:cNvGrpSpPr>
                <p:nvPr userDrawn="1"/>
              </p:nvGrpSpPr>
              <p:grpSpPr bwMode="auto">
                <a:xfrm>
                  <a:off x="-3634047" y="735854"/>
                  <a:ext cx="88801" cy="72568"/>
                  <a:chOff x="-2091059" y="1395403"/>
                  <a:chExt cx="157316" cy="128558"/>
                </a:xfrm>
              </p:grpSpPr>
              <p:sp>
                <p:nvSpPr>
                  <p:cNvPr id="65" name="Rechthoek 90"/>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Pijl: punthaak 91"/>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2" name="Rechte verbindingslijn 49"/>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3" name="Rechte verbindingslijn 50"/>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4" name="Groep 51"/>
              <p:cNvGrpSpPr>
                <a:grpSpLocks/>
              </p:cNvGrpSpPr>
              <p:nvPr userDrawn="1"/>
            </p:nvGrpSpPr>
            <p:grpSpPr bwMode="auto">
              <a:xfrm>
                <a:off x="-2746678" y="350909"/>
                <a:ext cx="357690" cy="330595"/>
                <a:chOff x="-2721817" y="347336"/>
                <a:chExt cx="432805" cy="400021"/>
              </a:xfrm>
            </p:grpSpPr>
            <p:sp>
              <p:nvSpPr>
                <p:cNvPr id="52" name="Rechthoek 77"/>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3" name="Groep 78"/>
                <p:cNvGrpSpPr>
                  <a:grpSpLocks/>
                </p:cNvGrpSpPr>
                <p:nvPr userDrawn="1"/>
              </p:nvGrpSpPr>
              <p:grpSpPr bwMode="auto">
                <a:xfrm>
                  <a:off x="-2652453" y="431583"/>
                  <a:ext cx="294076" cy="231526"/>
                  <a:chOff x="-3634116" y="700986"/>
                  <a:chExt cx="182598" cy="143759"/>
                </a:xfrm>
              </p:grpSpPr>
              <p:grpSp>
                <p:nvGrpSpPr>
                  <p:cNvPr id="54" name="Groep 79"/>
                  <p:cNvGrpSpPr>
                    <a:grpSpLocks/>
                  </p:cNvGrpSpPr>
                  <p:nvPr userDrawn="1"/>
                </p:nvGrpSpPr>
                <p:grpSpPr bwMode="auto">
                  <a:xfrm>
                    <a:off x="-3634116" y="700986"/>
                    <a:ext cx="182598" cy="143759"/>
                    <a:chOff x="-3634116" y="700986"/>
                    <a:chExt cx="182598" cy="143759"/>
                  </a:xfrm>
                </p:grpSpPr>
                <p:cxnSp>
                  <p:nvCxnSpPr>
                    <p:cNvPr id="58" name="Rechte verbindingslijn 83"/>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84"/>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85"/>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1" name="Rechte verbindingslijn 86"/>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2" name="Rechte verbindingslijn 87"/>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5" name="Groep 80"/>
                  <p:cNvGrpSpPr>
                    <a:grpSpLocks/>
                  </p:cNvGrpSpPr>
                  <p:nvPr userDrawn="1"/>
                </p:nvGrpSpPr>
                <p:grpSpPr bwMode="auto">
                  <a:xfrm>
                    <a:off x="-3634047" y="735854"/>
                    <a:ext cx="88801" cy="72568"/>
                    <a:chOff x="-2091059" y="1395403"/>
                    <a:chExt cx="157316" cy="128558"/>
                  </a:xfrm>
                </p:grpSpPr>
                <p:sp>
                  <p:nvSpPr>
                    <p:cNvPr id="56" name="Rechthoek 81"/>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7" name="Pijl: punthaak 82"/>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5" name="Groep 52"/>
              <p:cNvGrpSpPr>
                <a:grpSpLocks/>
              </p:cNvGrpSpPr>
              <p:nvPr userDrawn="1"/>
            </p:nvGrpSpPr>
            <p:grpSpPr bwMode="auto">
              <a:xfrm>
                <a:off x="-2746678" y="762183"/>
                <a:ext cx="357690" cy="330595"/>
                <a:chOff x="-2721817" y="782525"/>
                <a:chExt cx="432805" cy="400021"/>
              </a:xfrm>
            </p:grpSpPr>
            <p:sp>
              <p:nvSpPr>
                <p:cNvPr id="41" name="Rechthoek 66"/>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2" name="Groep 67"/>
                <p:cNvGrpSpPr>
                  <a:grpSpLocks/>
                </p:cNvGrpSpPr>
                <p:nvPr userDrawn="1"/>
              </p:nvGrpSpPr>
              <p:grpSpPr bwMode="auto">
                <a:xfrm>
                  <a:off x="-2652453" y="866772"/>
                  <a:ext cx="294076" cy="231526"/>
                  <a:chOff x="-3310843" y="700986"/>
                  <a:chExt cx="182598" cy="143759"/>
                </a:xfrm>
              </p:grpSpPr>
              <p:grpSp>
                <p:nvGrpSpPr>
                  <p:cNvPr id="43" name="Groep 68"/>
                  <p:cNvGrpSpPr>
                    <a:grpSpLocks/>
                  </p:cNvGrpSpPr>
                  <p:nvPr userDrawn="1"/>
                </p:nvGrpSpPr>
                <p:grpSpPr bwMode="auto">
                  <a:xfrm>
                    <a:off x="-3310843" y="700986"/>
                    <a:ext cx="182598" cy="143759"/>
                    <a:chOff x="-3310843" y="700986"/>
                    <a:chExt cx="182598" cy="143759"/>
                  </a:xfrm>
                </p:grpSpPr>
                <p:cxnSp>
                  <p:nvCxnSpPr>
                    <p:cNvPr id="47" name="Rechte verbindingslijn 72"/>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73"/>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74"/>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0" name="Rechte verbindingslijn 75"/>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1" name="Rechte verbindingslijn 76"/>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4" name="Groep 69"/>
                  <p:cNvGrpSpPr>
                    <a:grpSpLocks/>
                  </p:cNvGrpSpPr>
                  <p:nvPr userDrawn="1"/>
                </p:nvGrpSpPr>
                <p:grpSpPr bwMode="auto">
                  <a:xfrm flipH="1">
                    <a:off x="-3310774" y="735854"/>
                    <a:ext cx="88801" cy="72568"/>
                    <a:chOff x="-2091059" y="1395403"/>
                    <a:chExt cx="157316" cy="128558"/>
                  </a:xfrm>
                </p:grpSpPr>
                <p:sp>
                  <p:nvSpPr>
                    <p:cNvPr id="45" name="Rechthoek 70"/>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6" name="Pijl: punthaak 71"/>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6" name="Rechthoek 53"/>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7" name="Rechthoek 54"/>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8" name="Rechte verbindingslijn 55"/>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9" name="Rechthoek 56"/>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0" name="Ovaal 57"/>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1" name="Rechthoek 58"/>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2" name="Ovaal 59"/>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5" name="Rechthoek 60"/>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6" name="Ovaal 61"/>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7" name="Rechthoek 62"/>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8" name="Ovaal 63"/>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9" name="Rechthoek 64"/>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40" name="Rechte verbindingslijn 65"/>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9" name="Meer informatie"/>
            <p:cNvGrpSpPr>
              <a:grpSpLocks/>
            </p:cNvGrpSpPr>
            <p:nvPr userDrawn="1"/>
          </p:nvGrpSpPr>
          <p:grpSpPr bwMode="auto">
            <a:xfrm>
              <a:off x="-3421298" y="3350889"/>
              <a:ext cx="3178515" cy="783273"/>
              <a:chOff x="-3741486" y="3359148"/>
              <a:chExt cx="3178515" cy="783273"/>
            </a:xfrm>
          </p:grpSpPr>
          <p:sp>
            <p:nvSpPr>
              <p:cNvPr id="10"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 name="Rechthoek 38"/>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2" name="Rechte verbindingslijn 39"/>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81" name="Groep 106"/>
          <p:cNvGrpSpPr>
            <a:grpSpLocks/>
          </p:cNvGrpSpPr>
          <p:nvPr userDrawn="1"/>
        </p:nvGrpSpPr>
        <p:grpSpPr bwMode="auto">
          <a:xfrm>
            <a:off x="12368718" y="-18061"/>
            <a:ext cx="3178964" cy="5388673"/>
            <a:chOff x="12391603" y="-17883"/>
            <a:chExt cx="3183678" cy="5210064"/>
          </a:xfrm>
        </p:grpSpPr>
        <p:pic>
          <p:nvPicPr>
            <p:cNvPr id="82" name="Afbeelding 107"/>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grpSp>
          <p:nvGrpSpPr>
            <p:cNvPr id="83" name="Instructie"/>
            <p:cNvGrpSpPr>
              <a:grpSpLocks/>
            </p:cNvGrpSpPr>
            <p:nvPr userDrawn="1"/>
          </p:nvGrpSpPr>
          <p:grpSpPr bwMode="auto">
            <a:xfrm>
              <a:off x="12391603" y="-17883"/>
              <a:ext cx="3183678" cy="4334466"/>
              <a:chOff x="12391603" y="-17883"/>
              <a:chExt cx="3183678" cy="4334466"/>
            </a:xfrm>
          </p:grpSpPr>
          <p:sp>
            <p:nvSpPr>
              <p:cNvPr id="88" name="Rechthoek 113"/>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89" name="Ovaal 114"/>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90" name="Rechte verbindingslijn 115"/>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91" name="Rechte verbindingslijn 116"/>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2" name="Rechthoek 117"/>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93" name="Rechte verbindingslijn 118"/>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4" name="Ovaal 119"/>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95" name="Rechthoek 120"/>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96" name="Groep 121"/>
              <p:cNvGrpSpPr>
                <a:grpSpLocks/>
              </p:cNvGrpSpPr>
              <p:nvPr userDrawn="1"/>
            </p:nvGrpSpPr>
            <p:grpSpPr bwMode="auto">
              <a:xfrm>
                <a:off x="12757284" y="2166624"/>
                <a:ext cx="825500" cy="209550"/>
                <a:chOff x="12757284" y="2166624"/>
                <a:chExt cx="825500" cy="209550"/>
              </a:xfrm>
            </p:grpSpPr>
            <p:sp>
              <p:nvSpPr>
                <p:cNvPr id="129" name="Rechthoek 154"/>
                <p:cNvSpPr/>
                <p:nvPr userDrawn="1"/>
              </p:nvSpPr>
              <p:spPr>
                <a:xfrm>
                  <a:off x="12756847" y="2166471"/>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30" name="Rechte verbindingslijn 155"/>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31" name="Gelijkbenige driehoek 156"/>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97" name="Groep 122"/>
              <p:cNvGrpSpPr>
                <a:grpSpLocks/>
              </p:cNvGrpSpPr>
              <p:nvPr userDrawn="1"/>
            </p:nvGrpSpPr>
            <p:grpSpPr bwMode="auto">
              <a:xfrm>
                <a:off x="12757284" y="1123743"/>
                <a:ext cx="294789" cy="318834"/>
                <a:chOff x="14466489" y="1001522"/>
                <a:chExt cx="290627" cy="314333"/>
              </a:xfrm>
            </p:grpSpPr>
            <p:sp>
              <p:nvSpPr>
                <p:cNvPr id="123" name="Rechthoek 148"/>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24" name="Ovaal 149"/>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5" name="Vrije vorm: vorm 150"/>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6" name="Rechthoek: afgeronde hoeken 151"/>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127" name="Rechte verbindingslijn 152"/>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8" name="Rechte verbindingslijn 153"/>
                <p:cNvCxnSpPr>
                  <a:cxnSpLocks/>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8" name="Ovaal 123"/>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99" name="Rechthoek 124"/>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100" name="Rechte verbindingslijn 125"/>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01" name="Groep 126"/>
              <p:cNvGrpSpPr>
                <a:grpSpLocks/>
              </p:cNvGrpSpPr>
              <p:nvPr userDrawn="1"/>
            </p:nvGrpSpPr>
            <p:grpSpPr bwMode="auto">
              <a:xfrm>
                <a:off x="13717811" y="3515817"/>
                <a:ext cx="1195110" cy="717444"/>
                <a:chOff x="12757897" y="3224242"/>
                <a:chExt cx="1195110" cy="717444"/>
              </a:xfrm>
            </p:grpSpPr>
            <p:sp>
              <p:nvSpPr>
                <p:cNvPr id="102" name="Rechthoek 127"/>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03" name="Rechthoek 128"/>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04" name="Groep 129"/>
                <p:cNvGrpSpPr>
                  <a:grpSpLocks/>
                </p:cNvGrpSpPr>
                <p:nvPr userDrawn="1"/>
              </p:nvGrpSpPr>
              <p:grpSpPr bwMode="auto">
                <a:xfrm>
                  <a:off x="12839234" y="3289794"/>
                  <a:ext cx="155951" cy="131922"/>
                  <a:chOff x="12968836" y="3354170"/>
                  <a:chExt cx="404806" cy="342433"/>
                </a:xfrm>
              </p:grpSpPr>
              <p:sp>
                <p:nvSpPr>
                  <p:cNvPr id="117" name="Rechthoek: afgeronde hoeken 142"/>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8" name="Rechthoek 143"/>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9" name="Rechthoek 144"/>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0" name="Rechthoek 145"/>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1" name="Rechthoek 146"/>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2" name="Rechthoek 147"/>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05" name="Groep 130"/>
                <p:cNvGrpSpPr>
                  <a:grpSpLocks/>
                </p:cNvGrpSpPr>
                <p:nvPr userDrawn="1"/>
              </p:nvGrpSpPr>
              <p:grpSpPr bwMode="auto">
                <a:xfrm>
                  <a:off x="12819679" y="3589117"/>
                  <a:ext cx="166739" cy="218963"/>
                  <a:chOff x="12940828" y="3950597"/>
                  <a:chExt cx="432813" cy="568367"/>
                </a:xfrm>
              </p:grpSpPr>
              <p:grpSp>
                <p:nvGrpSpPr>
                  <p:cNvPr id="109" name="Groep 134"/>
                  <p:cNvGrpSpPr>
                    <a:grpSpLocks/>
                  </p:cNvGrpSpPr>
                  <p:nvPr userDrawn="1"/>
                </p:nvGrpSpPr>
                <p:grpSpPr bwMode="auto">
                  <a:xfrm>
                    <a:off x="13000382" y="4006891"/>
                    <a:ext cx="373259" cy="315747"/>
                    <a:chOff x="12968836" y="3354170"/>
                    <a:chExt cx="404806" cy="342433"/>
                  </a:xfrm>
                </p:grpSpPr>
                <p:sp>
                  <p:nvSpPr>
                    <p:cNvPr id="111" name="Rechthoek: afgeronde hoeken 136"/>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2" name="Rechthoek 137"/>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3" name="Rechthoek 138"/>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4" name="Rechthoek 139"/>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5" name="Rechthoek 140"/>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6" name="Rechthoek 141"/>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110" name="Boog 135"/>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106" name="Tekstvak 131"/>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107" name="Tekstvak 132"/>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108"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4" name="Meer informatie"/>
            <p:cNvGrpSpPr>
              <a:grpSpLocks/>
            </p:cNvGrpSpPr>
            <p:nvPr userDrawn="1"/>
          </p:nvGrpSpPr>
          <p:grpSpPr bwMode="auto">
            <a:xfrm>
              <a:off x="12396764" y="4408908"/>
              <a:ext cx="3178515" cy="783273"/>
              <a:chOff x="-3741486" y="3359148"/>
              <a:chExt cx="3178515" cy="783273"/>
            </a:xfrm>
          </p:grpSpPr>
          <p:sp>
            <p:nvSpPr>
              <p:cNvPr id="85"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86" name="Rechthoek 111"/>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87" name="Rechte verbindingslijn 11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2" name="Titel 1"/>
          <p:cNvSpPr>
            <a:spLocks noGrp="1"/>
          </p:cNvSpPr>
          <p:nvPr>
            <p:ph type="title"/>
          </p:nvPr>
        </p:nvSpPr>
        <p:spPr>
          <a:xfrm>
            <a:off x="367629" y="377635"/>
            <a:ext cx="2858629" cy="282160"/>
          </a:xfrm>
        </p:spPr>
        <p:txBody>
          <a:bodyPr/>
          <a:lstStyle>
            <a:lvl1pPr>
              <a:defRPr/>
            </a:lvl1pPr>
          </a:lstStyle>
          <a:p>
            <a:r>
              <a:rPr lang="en-US"/>
              <a:t>Click to edit Master title style</a:t>
            </a:r>
            <a:endParaRPr lang="nl-NL" dirty="0"/>
          </a:p>
        </p:txBody>
      </p:sp>
      <p:sp>
        <p:nvSpPr>
          <p:cNvPr id="3" name="Tijdelijke aanduiding voor verticale tekst 2"/>
          <p:cNvSpPr>
            <a:spLocks noGrp="1"/>
          </p:cNvSpPr>
          <p:nvPr>
            <p:ph type="body" orient="vert" idx="1"/>
          </p:nvPr>
        </p:nvSpPr>
        <p:spPr>
          <a:xfrm>
            <a:off x="367629" y="1220282"/>
            <a:ext cx="2858629" cy="4795589"/>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3" name="Tijdelijke aanduiding voor afbeelding 32"/>
          <p:cNvSpPr>
            <a:spLocks noGrp="1"/>
          </p:cNvSpPr>
          <p:nvPr>
            <p:ph type="pic" sz="quarter" idx="15"/>
          </p:nvPr>
        </p:nvSpPr>
        <p:spPr>
          <a:xfrm>
            <a:off x="3593899" y="0"/>
            <a:ext cx="8575889" cy="6665065"/>
          </a:xfrm>
          <a:custGeom>
            <a:avLst/>
            <a:gdLst>
              <a:gd name="connsiteX0" fmla="*/ 0 w 8591551"/>
              <a:gd name="connsiteY0" fmla="*/ 0 h 6441603"/>
              <a:gd name="connsiteX1" fmla="*/ 8591551 w 8591551"/>
              <a:gd name="connsiteY1" fmla="*/ 0 h 6441603"/>
              <a:gd name="connsiteX2" fmla="*/ 8591551 w 8591551"/>
              <a:gd name="connsiteY2" fmla="*/ 6441603 h 6441603"/>
              <a:gd name="connsiteX3" fmla="*/ 8588378 w 8591551"/>
              <a:gd name="connsiteY3" fmla="*/ 6280152 h 6441603"/>
              <a:gd name="connsiteX4" fmla="*/ 7514238 w 8591551"/>
              <a:gd name="connsiteY4" fmla="*/ 6280152 h 6441603"/>
              <a:gd name="connsiteX5" fmla="*/ 6897179 w 8591551"/>
              <a:gd name="connsiteY5" fmla="*/ 6440172 h 6441603"/>
              <a:gd name="connsiteX6" fmla="*/ 0 w 8591551"/>
              <a:gd name="connsiteY6" fmla="*/ 6441112 h 6441603"/>
              <a:gd name="connsiteX0" fmla="*/ 0 w 8591551"/>
              <a:gd name="connsiteY0" fmla="*/ 0 h 6441112"/>
              <a:gd name="connsiteX1" fmla="*/ 8591551 w 8591551"/>
              <a:gd name="connsiteY1" fmla="*/ 0 h 6441112"/>
              <a:gd name="connsiteX2" fmla="*/ 8588378 w 8591551"/>
              <a:gd name="connsiteY2" fmla="*/ 6280152 h 6441112"/>
              <a:gd name="connsiteX3" fmla="*/ 7514238 w 8591551"/>
              <a:gd name="connsiteY3" fmla="*/ 6280152 h 6441112"/>
              <a:gd name="connsiteX4" fmla="*/ 6897179 w 8591551"/>
              <a:gd name="connsiteY4" fmla="*/ 6440172 h 6441112"/>
              <a:gd name="connsiteX5" fmla="*/ 0 w 8591551"/>
              <a:gd name="connsiteY5" fmla="*/ 6441112 h 6441112"/>
              <a:gd name="connsiteX6" fmla="*/ 0 w 8591551"/>
              <a:gd name="connsiteY6" fmla="*/ 0 h 644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91551" h="6441112">
                <a:moveTo>
                  <a:pt x="0" y="0"/>
                </a:moveTo>
                <a:lnTo>
                  <a:pt x="8591551" y="0"/>
                </a:lnTo>
                <a:cubicBezTo>
                  <a:pt x="8590493" y="2093384"/>
                  <a:pt x="8589436" y="4186768"/>
                  <a:pt x="8588378" y="6280152"/>
                </a:cubicBezTo>
                <a:lnTo>
                  <a:pt x="7514238" y="6280152"/>
                </a:lnTo>
                <a:lnTo>
                  <a:pt x="6897179" y="6440172"/>
                </a:lnTo>
                <a:lnTo>
                  <a:pt x="0" y="6441112"/>
                </a:lnTo>
                <a:lnTo>
                  <a:pt x="0" y="0"/>
                </a:lnTo>
                <a:close/>
              </a:path>
            </a:pathLst>
          </a:custGeom>
          <a:solidFill>
            <a:schemeClr val="bg1">
              <a:lumMod val="95000"/>
            </a:schemeClr>
          </a:solidFill>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4" name="Tijdelijke aanduiding voor tekst 10"/>
          <p:cNvSpPr>
            <a:spLocks noGrp="1"/>
          </p:cNvSpPr>
          <p:nvPr>
            <p:ph type="body" sz="quarter" idx="14"/>
          </p:nvPr>
        </p:nvSpPr>
        <p:spPr>
          <a:xfrm>
            <a:off x="369028" y="769386"/>
            <a:ext cx="2857237" cy="260633"/>
          </a:xfrm>
        </p:spPr>
        <p:txBody>
          <a:bodyPr anchor="b">
            <a:noAutofit/>
          </a:bodyPr>
          <a:lstStyle>
            <a:lvl1pPr marL="0" indent="0" algn="l">
              <a:buNone/>
              <a:defRPr sz="2200" b="0">
                <a:ln w="1905">
                  <a:noFill/>
                  <a:miter lim="800000"/>
                </a:ln>
                <a:solidFill>
                  <a:schemeClr val="tx2"/>
                </a:solidFill>
              </a:defRPr>
            </a:lvl1pPr>
          </a:lstStyle>
          <a:p>
            <a:pPr lvl="0"/>
            <a:r>
              <a:rPr lang="en-US"/>
              <a:t>Click to edit Master text styles</a:t>
            </a:r>
          </a:p>
        </p:txBody>
      </p:sp>
      <p:sp>
        <p:nvSpPr>
          <p:cNvPr id="132" name="Tijdelijke aanduiding voor datum 3"/>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E9AB7249-A2FA-4152-841B-090A23753593}" type="datetime2">
              <a:rPr lang="nl-NL"/>
              <a:pPr>
                <a:defRPr/>
              </a:pPr>
              <a:t>donderdag 2 november 2023</a:t>
            </a:fld>
            <a:endParaRPr lang="nl-NL"/>
          </a:p>
        </p:txBody>
      </p:sp>
      <p:sp>
        <p:nvSpPr>
          <p:cNvPr id="133" name="Tijdelijke aanduiding voor voettekst 4"/>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34" name="Tijdelijke aanduiding voor dianummer 5"/>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454C214E-C046-43DE-AC9E-5D7F3AE2A5B8}" type="slidenum">
              <a:rPr lang="nl-NL"/>
              <a:pPr>
                <a:defRPr/>
              </a:pPr>
              <a:t>‹#›</a:t>
            </a:fld>
            <a:endParaRPr lang="nl-NL"/>
          </a:p>
        </p:txBody>
      </p:sp>
    </p:spTree>
    <p:extLst>
      <p:ext uri="{BB962C8B-B14F-4D97-AF65-F5344CB8AC3E}">
        <p14:creationId xmlns:p14="http://schemas.microsoft.com/office/powerpoint/2010/main" val="4057051347"/>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0% Afbeelding (Blauw) (Geen animatie)">
    <p:spTree>
      <p:nvGrpSpPr>
        <p:cNvPr id="1" name=""/>
        <p:cNvGrpSpPr/>
        <p:nvPr/>
      </p:nvGrpSpPr>
      <p:grpSpPr>
        <a:xfrm>
          <a:off x="0" y="0"/>
          <a:ext cx="0" cy="0"/>
          <a:chOff x="0" y="0"/>
          <a:chExt cx="0" cy="0"/>
        </a:xfrm>
      </p:grpSpPr>
      <p:sp>
        <p:nvSpPr>
          <p:cNvPr id="5" name="Tekstvak 22"/>
          <p:cNvSpPr txBox="1"/>
          <p:nvPr userDrawn="1"/>
        </p:nvSpPr>
        <p:spPr>
          <a:xfrm>
            <a:off x="7935707" y="-288972"/>
            <a:ext cx="4234068" cy="430887"/>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100% afbeelding (Titel blauw+ Geen ANIMATIE)</a:t>
            </a:r>
          </a:p>
        </p:txBody>
      </p:sp>
      <p:grpSp>
        <p:nvGrpSpPr>
          <p:cNvPr id="6" name="Groep 13"/>
          <p:cNvGrpSpPr>
            <a:grpSpLocks/>
          </p:cNvGrpSpPr>
          <p:nvPr userDrawn="1"/>
        </p:nvGrpSpPr>
        <p:grpSpPr bwMode="auto">
          <a:xfrm>
            <a:off x="12368718" y="-18061"/>
            <a:ext cx="3178964" cy="5388673"/>
            <a:chOff x="12391603" y="-17883"/>
            <a:chExt cx="3183678" cy="5210064"/>
          </a:xfrm>
        </p:grpSpPr>
        <p:pic>
          <p:nvPicPr>
            <p:cNvPr id="7" name="Afbeelding 14"/>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grpSp>
          <p:nvGrpSpPr>
            <p:cNvPr id="8" name="Instructie"/>
            <p:cNvGrpSpPr>
              <a:grpSpLocks/>
            </p:cNvGrpSpPr>
            <p:nvPr userDrawn="1"/>
          </p:nvGrpSpPr>
          <p:grpSpPr bwMode="auto">
            <a:xfrm>
              <a:off x="12391603" y="-17883"/>
              <a:ext cx="3183678" cy="4334466"/>
              <a:chOff x="12391603" y="-17883"/>
              <a:chExt cx="3183678" cy="4334466"/>
            </a:xfrm>
          </p:grpSpPr>
          <p:sp>
            <p:nvSpPr>
              <p:cNvPr id="15" name="Rechthoek 20"/>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16" name="Ovaal 21"/>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7" name="Rechte verbindingslijn 23"/>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18" name="Rechte verbindingslijn 24"/>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9" name="Rechthoek 25"/>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20" name="Rechte verbindingslijn 26"/>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1" name="Ovaal 27"/>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22" name="Rechthoek 28"/>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23" name="Groep 29"/>
              <p:cNvGrpSpPr>
                <a:grpSpLocks/>
              </p:cNvGrpSpPr>
              <p:nvPr userDrawn="1"/>
            </p:nvGrpSpPr>
            <p:grpSpPr bwMode="auto">
              <a:xfrm>
                <a:off x="12757284" y="2166624"/>
                <a:ext cx="825500" cy="209550"/>
                <a:chOff x="12757284" y="2166624"/>
                <a:chExt cx="825500" cy="209550"/>
              </a:xfrm>
            </p:grpSpPr>
            <p:sp>
              <p:nvSpPr>
                <p:cNvPr id="56" name="Rechthoek 62"/>
                <p:cNvSpPr/>
                <p:nvPr userDrawn="1"/>
              </p:nvSpPr>
              <p:spPr>
                <a:xfrm>
                  <a:off x="12756847" y="2166471"/>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57" name="Rechte verbindingslijn 63"/>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58" name="Gelijkbenige driehoek 64"/>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24" name="Groep 30"/>
              <p:cNvGrpSpPr>
                <a:grpSpLocks/>
              </p:cNvGrpSpPr>
              <p:nvPr userDrawn="1"/>
            </p:nvGrpSpPr>
            <p:grpSpPr bwMode="auto">
              <a:xfrm>
                <a:off x="12757284" y="1123743"/>
                <a:ext cx="294789" cy="318834"/>
                <a:chOff x="14466489" y="1001522"/>
                <a:chExt cx="290627" cy="314333"/>
              </a:xfrm>
            </p:grpSpPr>
            <p:sp>
              <p:nvSpPr>
                <p:cNvPr id="50" name="Rechthoek 56"/>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51" name="Ovaal 57"/>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2" name="Vrije vorm: vorm 58"/>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3" name="Rechthoek: afgeronde hoeken 59"/>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54" name="Rechte verbindingslijn 60"/>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Rechte verbindingslijn 61"/>
                <p:cNvCxnSpPr>
                  <a:cxnSpLocks/>
                  <a:stCxn id="60" idx="2"/>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5" name="Ovaal 31"/>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26" name="Rechthoek 32"/>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27" name="Rechte verbindingslijn 33"/>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28" name="Groep 34"/>
              <p:cNvGrpSpPr>
                <a:grpSpLocks/>
              </p:cNvGrpSpPr>
              <p:nvPr userDrawn="1"/>
            </p:nvGrpSpPr>
            <p:grpSpPr bwMode="auto">
              <a:xfrm>
                <a:off x="13717811" y="3515817"/>
                <a:ext cx="1195110" cy="717444"/>
                <a:chOff x="12757897" y="3224242"/>
                <a:chExt cx="1195110" cy="717444"/>
              </a:xfrm>
            </p:grpSpPr>
            <p:sp>
              <p:nvSpPr>
                <p:cNvPr id="29" name="Rechthoek 35"/>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30" name="Rechthoek 36"/>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31" name="Groep 37"/>
                <p:cNvGrpSpPr>
                  <a:grpSpLocks/>
                </p:cNvGrpSpPr>
                <p:nvPr userDrawn="1"/>
              </p:nvGrpSpPr>
              <p:grpSpPr bwMode="auto">
                <a:xfrm>
                  <a:off x="12839234" y="3289794"/>
                  <a:ext cx="155951" cy="131922"/>
                  <a:chOff x="12968836" y="3354170"/>
                  <a:chExt cx="404806" cy="342433"/>
                </a:xfrm>
              </p:grpSpPr>
              <p:sp>
                <p:nvSpPr>
                  <p:cNvPr id="44" name="Rechthoek: afgeronde hoeken 50"/>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45" name="Rechthoek 51"/>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6" name="Rechthoek 52"/>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7" name="Rechthoek 53"/>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8" name="Rechthoek 54"/>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9" name="Rechthoek 55"/>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32" name="Groep 38"/>
                <p:cNvGrpSpPr>
                  <a:grpSpLocks/>
                </p:cNvGrpSpPr>
                <p:nvPr userDrawn="1"/>
              </p:nvGrpSpPr>
              <p:grpSpPr bwMode="auto">
                <a:xfrm>
                  <a:off x="12819679" y="3589117"/>
                  <a:ext cx="166739" cy="218963"/>
                  <a:chOff x="12940828" y="3950597"/>
                  <a:chExt cx="432813" cy="568367"/>
                </a:xfrm>
              </p:grpSpPr>
              <p:grpSp>
                <p:nvGrpSpPr>
                  <p:cNvPr id="36" name="Groep 42"/>
                  <p:cNvGrpSpPr>
                    <a:grpSpLocks/>
                  </p:cNvGrpSpPr>
                  <p:nvPr userDrawn="1"/>
                </p:nvGrpSpPr>
                <p:grpSpPr bwMode="auto">
                  <a:xfrm>
                    <a:off x="13000382" y="4006891"/>
                    <a:ext cx="373259" cy="315747"/>
                    <a:chOff x="12968836" y="3354170"/>
                    <a:chExt cx="404806" cy="342433"/>
                  </a:xfrm>
                </p:grpSpPr>
                <p:sp>
                  <p:nvSpPr>
                    <p:cNvPr id="38" name="Rechthoek: afgeronde hoeken 44"/>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39" name="Rechthoek 45"/>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0" name="Rechthoek 46"/>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1" name="Rechthoek 47"/>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2" name="Rechthoek 48"/>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3" name="Rechthoek 49"/>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37" name="Boog 43"/>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33" name="Tekstvak 39"/>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34" name="Tekstvak 40"/>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3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9" name="Meer informatie"/>
            <p:cNvGrpSpPr>
              <a:grpSpLocks/>
            </p:cNvGrpSpPr>
            <p:nvPr userDrawn="1"/>
          </p:nvGrpSpPr>
          <p:grpSpPr bwMode="auto">
            <a:xfrm>
              <a:off x="12396764" y="4408908"/>
              <a:ext cx="3178515" cy="783273"/>
              <a:chOff x="-3741486" y="3359148"/>
              <a:chExt cx="3178515" cy="783273"/>
            </a:xfrm>
          </p:grpSpPr>
          <p:sp>
            <p:nvSpPr>
              <p:cNvPr id="10"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 name="Rechthoek 18"/>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4" name="Rechte verbindingslijn 19"/>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12" name="Tijdelijke aanduiding voor afbeelding 11"/>
          <p:cNvSpPr>
            <a:spLocks noGrp="1"/>
          </p:cNvSpPr>
          <p:nvPr>
            <p:ph type="pic" sz="quarter" idx="15"/>
          </p:nvPr>
        </p:nvSpPr>
        <p:spPr>
          <a:xfrm>
            <a:off x="0" y="0"/>
            <a:ext cx="12169775" cy="6663600"/>
          </a:xfrm>
          <a:custGeom>
            <a:avLst/>
            <a:gdLst>
              <a:gd name="connsiteX0" fmla="*/ 0 w 12192000"/>
              <a:gd name="connsiteY0" fmla="*/ 0 h 6455571"/>
              <a:gd name="connsiteX1" fmla="*/ 12192000 w 12192000"/>
              <a:gd name="connsiteY1" fmla="*/ 0 h 6455571"/>
              <a:gd name="connsiteX2" fmla="*/ 12192000 w 12192000"/>
              <a:gd name="connsiteY2" fmla="*/ 6455571 h 6455571"/>
              <a:gd name="connsiteX3" fmla="*/ 12188827 w 12192000"/>
              <a:gd name="connsiteY3" fmla="*/ 6294120 h 6455571"/>
              <a:gd name="connsiteX4" fmla="*/ 11114687 w 12192000"/>
              <a:gd name="connsiteY4" fmla="*/ 6294120 h 6455571"/>
              <a:gd name="connsiteX5" fmla="*/ 10497628 w 12192000"/>
              <a:gd name="connsiteY5" fmla="*/ 6454140 h 6455571"/>
              <a:gd name="connsiteX6" fmla="*/ 0 w 12192000"/>
              <a:gd name="connsiteY6" fmla="*/ 6455571 h 645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55571">
                <a:moveTo>
                  <a:pt x="0" y="0"/>
                </a:moveTo>
                <a:lnTo>
                  <a:pt x="12192000" y="0"/>
                </a:lnTo>
                <a:lnTo>
                  <a:pt x="12192000" y="6455571"/>
                </a:lnTo>
                <a:lnTo>
                  <a:pt x="12188827" y="6294120"/>
                </a:lnTo>
                <a:lnTo>
                  <a:pt x="11114687" y="6294120"/>
                </a:lnTo>
                <a:lnTo>
                  <a:pt x="10497628" y="6454140"/>
                </a:lnTo>
                <a:lnTo>
                  <a:pt x="0" y="6455571"/>
                </a:lnTo>
                <a:close/>
              </a:path>
            </a:pathLst>
          </a:custGeom>
          <a:solidFill>
            <a:schemeClr val="bg1">
              <a:lumMod val="95000"/>
            </a:schemeClr>
          </a:solidFill>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 name="Titel 1"/>
          <p:cNvSpPr>
            <a:spLocks noGrp="1"/>
          </p:cNvSpPr>
          <p:nvPr>
            <p:ph type="title"/>
          </p:nvPr>
        </p:nvSpPr>
        <p:spPr/>
        <p:txBody>
          <a:bodyPr/>
          <a:lstStyle/>
          <a:p>
            <a:r>
              <a:rPr lang="nl-NL"/>
              <a:t>Klik om de stijl te bewerken</a:t>
            </a:r>
          </a:p>
        </p:txBody>
      </p:sp>
      <p:sp>
        <p:nvSpPr>
          <p:cNvPr id="13"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59" name="Tijdelijke aanduiding voor datum 3"/>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B144BA30-4AE4-4113-9BD9-E3E6E6FBC2E0}" type="datetime2">
              <a:rPr lang="nl-NL"/>
              <a:pPr>
                <a:defRPr/>
              </a:pPr>
              <a:t>donderdag 2 november 2023</a:t>
            </a:fld>
            <a:endParaRPr lang="nl-NL"/>
          </a:p>
        </p:txBody>
      </p:sp>
      <p:sp>
        <p:nvSpPr>
          <p:cNvPr id="60" name="Tijdelijke aanduiding voor voettekst 4"/>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61" name="Tijdelijke aanduiding voor dianummer 5"/>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F2B03A43-6C14-4EA7-8817-6478B3FF905D}" type="slidenum">
              <a:rPr lang="nl-NL"/>
              <a:pPr>
                <a:defRPr/>
              </a:pPr>
              <a:t>‹#›</a:t>
            </a:fld>
            <a:endParaRPr lang="nl-NL"/>
          </a:p>
        </p:txBody>
      </p:sp>
    </p:spTree>
    <p:extLst>
      <p:ext uri="{BB962C8B-B14F-4D97-AF65-F5344CB8AC3E}">
        <p14:creationId xmlns:p14="http://schemas.microsoft.com/office/powerpoint/2010/main" val="1261702870"/>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0% Afbeelding (Wit) (Geen animatie)">
    <p:spTree>
      <p:nvGrpSpPr>
        <p:cNvPr id="1" name=""/>
        <p:cNvGrpSpPr/>
        <p:nvPr/>
      </p:nvGrpSpPr>
      <p:grpSpPr>
        <a:xfrm>
          <a:off x="0" y="0"/>
          <a:ext cx="0" cy="0"/>
          <a:chOff x="0" y="0"/>
          <a:chExt cx="0" cy="0"/>
        </a:xfrm>
      </p:grpSpPr>
      <p:sp>
        <p:nvSpPr>
          <p:cNvPr id="5" name="Tekstvak 22"/>
          <p:cNvSpPr txBox="1"/>
          <p:nvPr userDrawn="1"/>
        </p:nvSpPr>
        <p:spPr>
          <a:xfrm>
            <a:off x="8228252" y="-288972"/>
            <a:ext cx="3941524" cy="430887"/>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100% afbeelding (Titel wit + GEEN ANIMATIE)</a:t>
            </a:r>
          </a:p>
        </p:txBody>
      </p:sp>
      <p:grpSp>
        <p:nvGrpSpPr>
          <p:cNvPr id="6" name="Groep 13"/>
          <p:cNvGrpSpPr>
            <a:grpSpLocks/>
          </p:cNvGrpSpPr>
          <p:nvPr userDrawn="1"/>
        </p:nvGrpSpPr>
        <p:grpSpPr bwMode="auto">
          <a:xfrm>
            <a:off x="12368718" y="-18061"/>
            <a:ext cx="3178964" cy="5388673"/>
            <a:chOff x="12391603" y="-17883"/>
            <a:chExt cx="3183678" cy="5210064"/>
          </a:xfrm>
        </p:grpSpPr>
        <p:pic>
          <p:nvPicPr>
            <p:cNvPr id="7" name="Afbeelding 14"/>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grpSp>
          <p:nvGrpSpPr>
            <p:cNvPr id="8" name="Instructie"/>
            <p:cNvGrpSpPr>
              <a:grpSpLocks/>
            </p:cNvGrpSpPr>
            <p:nvPr userDrawn="1"/>
          </p:nvGrpSpPr>
          <p:grpSpPr bwMode="auto">
            <a:xfrm>
              <a:off x="12391603" y="-17883"/>
              <a:ext cx="3183678" cy="4334466"/>
              <a:chOff x="12391603" y="-17883"/>
              <a:chExt cx="3183678" cy="4334466"/>
            </a:xfrm>
          </p:grpSpPr>
          <p:sp>
            <p:nvSpPr>
              <p:cNvPr id="15" name="Rechthoek 20"/>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16" name="Ovaal 21"/>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7" name="Rechte verbindingslijn 23"/>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18" name="Rechte verbindingslijn 24"/>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9" name="Rechthoek 25"/>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20" name="Rechte verbindingslijn 26"/>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1" name="Ovaal 27"/>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22" name="Rechthoek 28"/>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23" name="Groep 29"/>
              <p:cNvGrpSpPr>
                <a:grpSpLocks/>
              </p:cNvGrpSpPr>
              <p:nvPr userDrawn="1"/>
            </p:nvGrpSpPr>
            <p:grpSpPr bwMode="auto">
              <a:xfrm>
                <a:off x="12757284" y="2166624"/>
                <a:ext cx="825500" cy="209550"/>
                <a:chOff x="12757284" y="2166624"/>
                <a:chExt cx="825500" cy="209550"/>
              </a:xfrm>
            </p:grpSpPr>
            <p:sp>
              <p:nvSpPr>
                <p:cNvPr id="56" name="Rechthoek 62"/>
                <p:cNvSpPr/>
                <p:nvPr userDrawn="1"/>
              </p:nvSpPr>
              <p:spPr>
                <a:xfrm>
                  <a:off x="12756847" y="2166471"/>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57" name="Rechte verbindingslijn 63"/>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58" name="Gelijkbenige driehoek 64"/>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24" name="Groep 30"/>
              <p:cNvGrpSpPr>
                <a:grpSpLocks/>
              </p:cNvGrpSpPr>
              <p:nvPr userDrawn="1"/>
            </p:nvGrpSpPr>
            <p:grpSpPr bwMode="auto">
              <a:xfrm>
                <a:off x="12757284" y="1123743"/>
                <a:ext cx="294789" cy="318834"/>
                <a:chOff x="14466489" y="1001522"/>
                <a:chExt cx="290627" cy="314333"/>
              </a:xfrm>
            </p:grpSpPr>
            <p:sp>
              <p:nvSpPr>
                <p:cNvPr id="50" name="Rechthoek 56"/>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51" name="Ovaal 57"/>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2" name="Vrije vorm: vorm 58"/>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3" name="Rechthoek: afgeronde hoeken 59"/>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54" name="Rechte verbindingslijn 60"/>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55" name="Rechte verbindingslijn 61"/>
                <p:cNvCxnSpPr>
                  <a:cxnSpLocks/>
                  <a:stCxn id="60" idx="2"/>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5" name="Ovaal 31"/>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26" name="Rechthoek 32"/>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27" name="Rechte verbindingslijn 33"/>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28" name="Groep 34"/>
              <p:cNvGrpSpPr>
                <a:grpSpLocks/>
              </p:cNvGrpSpPr>
              <p:nvPr userDrawn="1"/>
            </p:nvGrpSpPr>
            <p:grpSpPr bwMode="auto">
              <a:xfrm>
                <a:off x="13717811" y="3515817"/>
                <a:ext cx="1195110" cy="717444"/>
                <a:chOff x="12757897" y="3224242"/>
                <a:chExt cx="1195110" cy="717444"/>
              </a:xfrm>
            </p:grpSpPr>
            <p:sp>
              <p:nvSpPr>
                <p:cNvPr id="29" name="Rechthoek 35"/>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30" name="Rechthoek 36"/>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31" name="Groep 37"/>
                <p:cNvGrpSpPr>
                  <a:grpSpLocks/>
                </p:cNvGrpSpPr>
                <p:nvPr userDrawn="1"/>
              </p:nvGrpSpPr>
              <p:grpSpPr bwMode="auto">
                <a:xfrm>
                  <a:off x="12839234" y="3289794"/>
                  <a:ext cx="155951" cy="131922"/>
                  <a:chOff x="12968836" y="3354170"/>
                  <a:chExt cx="404806" cy="342433"/>
                </a:xfrm>
              </p:grpSpPr>
              <p:sp>
                <p:nvSpPr>
                  <p:cNvPr id="44" name="Rechthoek: afgeronde hoeken 50"/>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45" name="Rechthoek 51"/>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6" name="Rechthoek 52"/>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7" name="Rechthoek 53"/>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8" name="Rechthoek 54"/>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9" name="Rechthoek 55"/>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32" name="Groep 38"/>
                <p:cNvGrpSpPr>
                  <a:grpSpLocks/>
                </p:cNvGrpSpPr>
                <p:nvPr userDrawn="1"/>
              </p:nvGrpSpPr>
              <p:grpSpPr bwMode="auto">
                <a:xfrm>
                  <a:off x="12819679" y="3589117"/>
                  <a:ext cx="166739" cy="218963"/>
                  <a:chOff x="12940828" y="3950597"/>
                  <a:chExt cx="432813" cy="568367"/>
                </a:xfrm>
              </p:grpSpPr>
              <p:grpSp>
                <p:nvGrpSpPr>
                  <p:cNvPr id="36" name="Groep 42"/>
                  <p:cNvGrpSpPr>
                    <a:grpSpLocks/>
                  </p:cNvGrpSpPr>
                  <p:nvPr userDrawn="1"/>
                </p:nvGrpSpPr>
                <p:grpSpPr bwMode="auto">
                  <a:xfrm>
                    <a:off x="13000382" y="4006891"/>
                    <a:ext cx="373259" cy="315747"/>
                    <a:chOff x="12968836" y="3354170"/>
                    <a:chExt cx="404806" cy="342433"/>
                  </a:xfrm>
                </p:grpSpPr>
                <p:sp>
                  <p:nvSpPr>
                    <p:cNvPr id="38" name="Rechthoek: afgeronde hoeken 44"/>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39" name="Rechthoek 45"/>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0" name="Rechthoek 46"/>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1" name="Rechthoek 47"/>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2" name="Rechthoek 48"/>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3" name="Rechthoek 49"/>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37" name="Boog 43"/>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33" name="Tekstvak 39"/>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34" name="Tekstvak 40"/>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3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9" name="Meer informatie"/>
            <p:cNvGrpSpPr>
              <a:grpSpLocks/>
            </p:cNvGrpSpPr>
            <p:nvPr userDrawn="1"/>
          </p:nvGrpSpPr>
          <p:grpSpPr bwMode="auto">
            <a:xfrm>
              <a:off x="12396764" y="4408908"/>
              <a:ext cx="3178515" cy="783273"/>
              <a:chOff x="-3741486" y="3359148"/>
              <a:chExt cx="3178515" cy="783273"/>
            </a:xfrm>
          </p:grpSpPr>
          <p:sp>
            <p:nvSpPr>
              <p:cNvPr id="10"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 name="Rechthoek 18"/>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4" name="Rechte verbindingslijn 19"/>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12" name="Tijdelijke aanduiding voor afbeelding 11"/>
          <p:cNvSpPr>
            <a:spLocks noGrp="1"/>
          </p:cNvSpPr>
          <p:nvPr>
            <p:ph type="pic" sz="quarter" idx="15"/>
          </p:nvPr>
        </p:nvSpPr>
        <p:spPr>
          <a:xfrm>
            <a:off x="0" y="0"/>
            <a:ext cx="12169775" cy="6663600"/>
          </a:xfrm>
          <a:custGeom>
            <a:avLst/>
            <a:gdLst>
              <a:gd name="connsiteX0" fmla="*/ 0 w 12192000"/>
              <a:gd name="connsiteY0" fmla="*/ 0 h 6455571"/>
              <a:gd name="connsiteX1" fmla="*/ 12192000 w 12192000"/>
              <a:gd name="connsiteY1" fmla="*/ 0 h 6455571"/>
              <a:gd name="connsiteX2" fmla="*/ 12192000 w 12192000"/>
              <a:gd name="connsiteY2" fmla="*/ 6455571 h 6455571"/>
              <a:gd name="connsiteX3" fmla="*/ 12188827 w 12192000"/>
              <a:gd name="connsiteY3" fmla="*/ 6294120 h 6455571"/>
              <a:gd name="connsiteX4" fmla="*/ 11114687 w 12192000"/>
              <a:gd name="connsiteY4" fmla="*/ 6294120 h 6455571"/>
              <a:gd name="connsiteX5" fmla="*/ 10497628 w 12192000"/>
              <a:gd name="connsiteY5" fmla="*/ 6454140 h 6455571"/>
              <a:gd name="connsiteX6" fmla="*/ 0 w 12192000"/>
              <a:gd name="connsiteY6" fmla="*/ 6455571 h 6455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55571">
                <a:moveTo>
                  <a:pt x="0" y="0"/>
                </a:moveTo>
                <a:lnTo>
                  <a:pt x="12192000" y="0"/>
                </a:lnTo>
                <a:lnTo>
                  <a:pt x="12192000" y="6455571"/>
                </a:lnTo>
                <a:lnTo>
                  <a:pt x="12188827" y="6294120"/>
                </a:lnTo>
                <a:lnTo>
                  <a:pt x="11114687" y="6294120"/>
                </a:lnTo>
                <a:lnTo>
                  <a:pt x="10497628" y="6454140"/>
                </a:lnTo>
                <a:lnTo>
                  <a:pt x="0" y="6455571"/>
                </a:lnTo>
                <a:close/>
              </a:path>
            </a:pathLst>
          </a:custGeom>
          <a:solidFill>
            <a:schemeClr val="bg1">
              <a:lumMod val="95000"/>
            </a:schemeClr>
          </a:solidFill>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 name="Titel 1"/>
          <p:cNvSpPr>
            <a:spLocks noGrp="1"/>
          </p:cNvSpPr>
          <p:nvPr>
            <p:ph type="title"/>
          </p:nvPr>
        </p:nvSpPr>
        <p:spPr/>
        <p:txBody>
          <a:bodyPr/>
          <a:lstStyle>
            <a:lvl1pPr>
              <a:defRPr>
                <a:solidFill>
                  <a:schemeClr val="bg1"/>
                </a:solidFill>
                <a:effectLst>
                  <a:outerShdw blurRad="38100" dist="38100" dir="2700000" algn="tl">
                    <a:srgbClr val="000000">
                      <a:alpha val="43137"/>
                    </a:srgbClr>
                  </a:outerShdw>
                </a:effectLst>
              </a:defRPr>
            </a:lvl1pPr>
          </a:lstStyle>
          <a:p>
            <a:r>
              <a:rPr lang="nl-NL"/>
              <a:t>Klik om de stijl te bewerken</a:t>
            </a:r>
          </a:p>
        </p:txBody>
      </p:sp>
      <p:sp>
        <p:nvSpPr>
          <p:cNvPr id="13"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bg1"/>
                </a:solidFill>
                <a:effectLst>
                  <a:outerShdw blurRad="38100" dist="38100" dir="2700000" algn="tl">
                    <a:srgbClr val="000000">
                      <a:alpha val="43137"/>
                    </a:srgbClr>
                  </a:outerShdw>
                </a:effectLst>
              </a:defRPr>
            </a:lvl1pPr>
          </a:lstStyle>
          <a:p>
            <a:pPr lvl="0"/>
            <a:r>
              <a:rPr lang="nl-NL" dirty="0"/>
              <a:t>Tekststijl van het model bewerken</a:t>
            </a:r>
          </a:p>
        </p:txBody>
      </p:sp>
      <p:sp>
        <p:nvSpPr>
          <p:cNvPr id="59" name="Tijdelijke aanduiding voor datum 3"/>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43F6A773-AAC4-4334-9647-664FA37BBD19}" type="datetime2">
              <a:rPr lang="nl-NL"/>
              <a:pPr>
                <a:defRPr/>
              </a:pPr>
              <a:t>donderdag 2 november 2023</a:t>
            </a:fld>
            <a:endParaRPr lang="nl-NL"/>
          </a:p>
        </p:txBody>
      </p:sp>
      <p:sp>
        <p:nvSpPr>
          <p:cNvPr id="60" name="Tijdelijke aanduiding voor voettekst 4"/>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61" name="Tijdelijke aanduiding voor dianummer 5"/>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02F8478B-8FEC-4D25-A61D-F94F168BD19E}" type="slidenum">
              <a:rPr lang="nl-NL"/>
              <a:pPr>
                <a:defRPr/>
              </a:pPr>
              <a:t>‹#›</a:t>
            </a:fld>
            <a:endParaRPr lang="nl-NL"/>
          </a:p>
        </p:txBody>
      </p:sp>
    </p:spTree>
    <p:extLst>
      <p:ext uri="{BB962C8B-B14F-4D97-AF65-F5344CB8AC3E}">
        <p14:creationId xmlns:p14="http://schemas.microsoft.com/office/powerpoint/2010/main" val="1300932998"/>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0% Video">
    <p:spTree>
      <p:nvGrpSpPr>
        <p:cNvPr id="1" name=""/>
        <p:cNvGrpSpPr/>
        <p:nvPr/>
      </p:nvGrpSpPr>
      <p:grpSpPr>
        <a:xfrm>
          <a:off x="0" y="0"/>
          <a:ext cx="0" cy="0"/>
          <a:chOff x="0" y="0"/>
          <a:chExt cx="0" cy="0"/>
        </a:xfrm>
      </p:grpSpPr>
      <p:pic>
        <p:nvPicPr>
          <p:cNvPr id="5" name="Afbeelding 62"/>
          <p:cNvPicPr>
            <a:picLocks noChangeAspect="1"/>
          </p:cNvPicPr>
          <p:nvPr userDrawn="1"/>
        </p:nvPicPr>
        <p:blipFill>
          <a:blip r:embed="rId2"/>
          <a:stretch>
            <a:fillRect/>
          </a:stretch>
        </p:blipFill>
        <p:spPr>
          <a:xfrm>
            <a:off x="12776315" y="3341240"/>
            <a:ext cx="1638239" cy="842287"/>
          </a:xfrm>
          <a:prstGeom prst="rect">
            <a:avLst/>
          </a:prstGeom>
          <a:ln>
            <a:solidFill>
              <a:schemeClr val="bg1">
                <a:lumMod val="75000"/>
              </a:schemeClr>
            </a:solidFill>
          </a:ln>
        </p:spPr>
      </p:pic>
      <p:sp>
        <p:nvSpPr>
          <p:cNvPr id="6" name="Tekstvak 22"/>
          <p:cNvSpPr txBox="1"/>
          <p:nvPr userDrawn="1"/>
        </p:nvSpPr>
        <p:spPr>
          <a:xfrm>
            <a:off x="9482283" y="-288972"/>
            <a:ext cx="2687492"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100% video</a:t>
            </a:r>
          </a:p>
        </p:txBody>
      </p:sp>
      <p:grpSp>
        <p:nvGrpSpPr>
          <p:cNvPr id="7" name="Meer informatie"/>
          <p:cNvGrpSpPr>
            <a:grpSpLocks/>
          </p:cNvGrpSpPr>
          <p:nvPr userDrawn="1"/>
        </p:nvGrpSpPr>
        <p:grpSpPr bwMode="auto">
          <a:xfrm>
            <a:off x="12374556" y="4585810"/>
            <a:ext cx="3173112" cy="811092"/>
            <a:chOff x="-3741486" y="3359148"/>
            <a:chExt cx="3178515" cy="783273"/>
          </a:xfrm>
        </p:grpSpPr>
        <p:sp>
          <p:nvSpPr>
            <p:cNvPr id="8" name="Freeform 101"/>
            <p:cNvSpPr>
              <a:spLocks noEditPoints="1"/>
            </p:cNvSpPr>
            <p:nvPr/>
          </p:nvSpPr>
          <p:spPr bwMode="auto">
            <a:xfrm>
              <a:off x="-3741486" y="3359148"/>
              <a:ext cx="255922" cy="255277"/>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9" name="Rechthoek 15"/>
            <p:cNvSpPr>
              <a:spLocks noChangeArrowheads="1"/>
            </p:cNvSpPr>
            <p:nvPr userDrawn="1"/>
          </p:nvSpPr>
          <p:spPr bwMode="auto">
            <a:xfrm>
              <a:off x="-3380070" y="3430498"/>
              <a:ext cx="2817099" cy="593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0" name="Rechte verbindingslijn 16"/>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sp>
        <p:nvSpPr>
          <p:cNvPr id="12" name="Rechthoek 20"/>
          <p:cNvSpPr/>
          <p:nvPr userDrawn="1"/>
        </p:nvSpPr>
        <p:spPr>
          <a:xfrm>
            <a:off x="12374556" y="-18060"/>
            <a:ext cx="3173112" cy="197027"/>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Video invoegen</a:t>
            </a:r>
          </a:p>
        </p:txBody>
      </p:sp>
      <p:sp>
        <p:nvSpPr>
          <p:cNvPr id="14" name="Ovaal 21"/>
          <p:cNvSpPr>
            <a:spLocks noChangeArrowheads="1"/>
          </p:cNvSpPr>
          <p:nvPr userDrawn="1"/>
        </p:nvSpPr>
        <p:spPr bwMode="auto">
          <a:xfrm>
            <a:off x="12368704" y="361216"/>
            <a:ext cx="261339" cy="26762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lIns="110066" tIns="55033" rIns="110066" bIns="55033"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5" name="Rechte verbindingslijn 23"/>
          <p:cNvCxnSpPr>
            <a:cxnSpLocks/>
          </p:cNvCxnSpPr>
          <p:nvPr userDrawn="1"/>
        </p:nvCxnSpPr>
        <p:spPr bwMode="auto">
          <a:xfrm>
            <a:off x="12374556" y="231507"/>
            <a:ext cx="3173112"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16" name="Rechte verbindingslijn 24"/>
          <p:cNvCxnSpPr>
            <a:cxnSpLocks/>
          </p:cNvCxnSpPr>
          <p:nvPr userDrawn="1"/>
        </p:nvCxnSpPr>
        <p:spPr bwMode="auto">
          <a:xfrm>
            <a:off x="12374556" y="1613975"/>
            <a:ext cx="3173112"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7" name="Rechthoek 25"/>
          <p:cNvSpPr>
            <a:spLocks noChangeArrowheads="1"/>
          </p:cNvSpPr>
          <p:nvPr userDrawn="1"/>
        </p:nvSpPr>
        <p:spPr bwMode="auto">
          <a:xfrm>
            <a:off x="12733407" y="428533"/>
            <a:ext cx="2814260" cy="6157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afbeelding/video. Klik op het pictogram om een nieuwe video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18" name="Rechte verbindingslijn 26"/>
          <p:cNvCxnSpPr>
            <a:cxnSpLocks/>
          </p:cNvCxnSpPr>
          <p:nvPr userDrawn="1"/>
        </p:nvCxnSpPr>
        <p:spPr bwMode="auto">
          <a:xfrm>
            <a:off x="12374556" y="4464290"/>
            <a:ext cx="3173112"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9" name="Ovaal 27"/>
          <p:cNvSpPr>
            <a:spLocks noChangeArrowheads="1"/>
          </p:cNvSpPr>
          <p:nvPr userDrawn="1"/>
        </p:nvSpPr>
        <p:spPr bwMode="auto">
          <a:xfrm>
            <a:off x="12368704" y="1746971"/>
            <a:ext cx="261339" cy="26762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lIns="110066" tIns="55033" rIns="110066" bIns="55033"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20" name="Rechthoek 28"/>
          <p:cNvSpPr>
            <a:spLocks noChangeArrowheads="1"/>
          </p:cNvSpPr>
          <p:nvPr userDrawn="1"/>
        </p:nvSpPr>
        <p:spPr bwMode="auto">
          <a:xfrm>
            <a:off x="12733407" y="1814290"/>
            <a:ext cx="2814260" cy="330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video</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21" name="Groep 29"/>
          <p:cNvGrpSpPr>
            <a:grpSpLocks/>
          </p:cNvGrpSpPr>
          <p:nvPr userDrawn="1"/>
        </p:nvGrpSpPr>
        <p:grpSpPr bwMode="auto">
          <a:xfrm>
            <a:off x="12733413" y="2241176"/>
            <a:ext cx="824969" cy="216729"/>
            <a:chOff x="12757284" y="2166624"/>
            <a:chExt cx="825500" cy="209550"/>
          </a:xfrm>
        </p:grpSpPr>
        <p:sp>
          <p:nvSpPr>
            <p:cNvPr id="22" name="Rechthoek 59"/>
            <p:cNvSpPr/>
            <p:nvPr userDrawn="1"/>
          </p:nvSpPr>
          <p:spPr>
            <a:xfrm>
              <a:off x="12757284" y="2166624"/>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23" name="Rechte verbindingslijn 60"/>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24" name="Gelijkbenige driehoek 61"/>
            <p:cNvSpPr/>
            <p:nvPr userDrawn="1"/>
          </p:nvSpPr>
          <p:spPr>
            <a:xfrm rot="10800000">
              <a:off x="13448128" y="2250761"/>
              <a:ext cx="87819" cy="5080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25" name="Ovaal 30"/>
          <p:cNvSpPr>
            <a:spLocks noChangeArrowheads="1"/>
          </p:cNvSpPr>
          <p:nvPr userDrawn="1"/>
        </p:nvSpPr>
        <p:spPr bwMode="auto">
          <a:xfrm>
            <a:off x="12368704" y="2702546"/>
            <a:ext cx="261339" cy="269269"/>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lIns="110066" tIns="55033" rIns="110066" bIns="55033"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26" name="Rechthoek 31"/>
          <p:cNvSpPr>
            <a:spLocks noChangeArrowheads="1"/>
          </p:cNvSpPr>
          <p:nvPr userDrawn="1"/>
        </p:nvSpPr>
        <p:spPr bwMode="auto">
          <a:xfrm>
            <a:off x="12733407" y="2771525"/>
            <a:ext cx="2814260" cy="646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27" name="Rechte verbindingslijn 32"/>
          <p:cNvCxnSpPr>
            <a:cxnSpLocks/>
          </p:cNvCxnSpPr>
          <p:nvPr userDrawn="1"/>
        </p:nvCxnSpPr>
        <p:spPr bwMode="auto">
          <a:xfrm>
            <a:off x="12374556" y="2566269"/>
            <a:ext cx="3173112"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8" name="Rechthoek 38"/>
          <p:cNvSpPr/>
          <p:nvPr userDrawn="1"/>
        </p:nvSpPr>
        <p:spPr>
          <a:xfrm>
            <a:off x="13692948" y="3636782"/>
            <a:ext cx="1174072" cy="60093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30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29" name="Rechthoek 39"/>
          <p:cNvSpPr/>
          <p:nvPr userDrawn="1"/>
        </p:nvSpPr>
        <p:spPr>
          <a:xfrm>
            <a:off x="13714414" y="3958589"/>
            <a:ext cx="1142866" cy="26926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30" name="Groep 40"/>
          <p:cNvGrpSpPr>
            <a:grpSpLocks/>
          </p:cNvGrpSpPr>
          <p:nvPr userDrawn="1"/>
        </p:nvGrpSpPr>
        <p:grpSpPr bwMode="auto">
          <a:xfrm>
            <a:off x="13774868" y="3704097"/>
            <a:ext cx="154072" cy="136277"/>
            <a:chOff x="12968836" y="3354170"/>
            <a:chExt cx="404806" cy="342433"/>
          </a:xfrm>
        </p:grpSpPr>
        <p:sp>
          <p:nvSpPr>
            <p:cNvPr id="31" name="Rechthoek: afgeronde hoeken 53"/>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32" name="Rechthoek 54"/>
            <p:cNvSpPr/>
            <p:nvPr userDrawn="1"/>
          </p:nvSpPr>
          <p:spPr>
            <a:xfrm>
              <a:off x="13025200" y="3399554"/>
              <a:ext cx="307449" cy="4125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33" name="Rechthoek 55"/>
            <p:cNvSpPr/>
            <p:nvPr userDrawn="1"/>
          </p:nvSpPr>
          <p:spPr>
            <a:xfrm>
              <a:off x="13025200" y="3469689"/>
              <a:ext cx="117857" cy="18153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34" name="Rechthoek 56"/>
            <p:cNvSpPr/>
            <p:nvPr userDrawn="1"/>
          </p:nvSpPr>
          <p:spPr>
            <a:xfrm>
              <a:off x="13178924" y="3482067"/>
              <a:ext cx="138354" cy="2062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35" name="Rechthoek 57"/>
            <p:cNvSpPr/>
            <p:nvPr userDrawn="1"/>
          </p:nvSpPr>
          <p:spPr>
            <a:xfrm>
              <a:off x="13178924" y="3556330"/>
              <a:ext cx="71738" cy="2062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36" name="Rechthoek 58"/>
            <p:cNvSpPr/>
            <p:nvPr userDrawn="1"/>
          </p:nvSpPr>
          <p:spPr>
            <a:xfrm>
              <a:off x="13178924" y="3626465"/>
              <a:ext cx="71738" cy="20630"/>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37" name="Groep 41"/>
          <p:cNvGrpSpPr>
            <a:grpSpLocks/>
          </p:cNvGrpSpPr>
          <p:nvPr userDrawn="1"/>
        </p:nvGrpSpPr>
        <p:grpSpPr bwMode="auto">
          <a:xfrm>
            <a:off x="13755371" y="4014417"/>
            <a:ext cx="165773" cy="224938"/>
            <a:chOff x="12940828" y="3950597"/>
            <a:chExt cx="432813" cy="568367"/>
          </a:xfrm>
        </p:grpSpPr>
        <p:grpSp>
          <p:nvGrpSpPr>
            <p:cNvPr id="38" name="Groep 45"/>
            <p:cNvGrpSpPr>
              <a:grpSpLocks/>
            </p:cNvGrpSpPr>
            <p:nvPr userDrawn="1"/>
          </p:nvGrpSpPr>
          <p:grpSpPr bwMode="auto">
            <a:xfrm>
              <a:off x="13000382" y="4006891"/>
              <a:ext cx="373259" cy="315747"/>
              <a:chOff x="12968836" y="3354170"/>
              <a:chExt cx="404806" cy="342433"/>
            </a:xfrm>
          </p:grpSpPr>
          <p:sp>
            <p:nvSpPr>
              <p:cNvPr id="40" name="Rechthoek: afgeronde hoeken 47"/>
              <p:cNvSpPr/>
              <p:nvPr userDrawn="1"/>
            </p:nvSpPr>
            <p:spPr>
              <a:xfrm>
                <a:off x="12970516" y="3356109"/>
                <a:ext cx="403126" cy="341948"/>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41" name="Rechthoek 48"/>
              <p:cNvSpPr/>
              <p:nvPr userDrawn="1"/>
            </p:nvSpPr>
            <p:spPr>
              <a:xfrm>
                <a:off x="13025739" y="3401102"/>
                <a:ext cx="303725" cy="4499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2" name="Rechthoek 49"/>
              <p:cNvSpPr/>
              <p:nvPr userDrawn="1"/>
            </p:nvSpPr>
            <p:spPr>
              <a:xfrm>
                <a:off x="13025739" y="3473091"/>
                <a:ext cx="121491" cy="17997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3" name="Rechthoek 50"/>
              <p:cNvSpPr/>
              <p:nvPr userDrawn="1"/>
            </p:nvSpPr>
            <p:spPr>
              <a:xfrm>
                <a:off x="13180363" y="3482090"/>
                <a:ext cx="138056" cy="2249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4" name="Rechthoek 51"/>
              <p:cNvSpPr/>
              <p:nvPr userDrawn="1"/>
            </p:nvSpPr>
            <p:spPr>
              <a:xfrm>
                <a:off x="13180363" y="3558577"/>
                <a:ext cx="71788" cy="1799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5" name="Rechthoek 52"/>
              <p:cNvSpPr/>
              <p:nvPr userDrawn="1"/>
            </p:nvSpPr>
            <p:spPr>
              <a:xfrm>
                <a:off x="13180363" y="3630566"/>
                <a:ext cx="71788" cy="17997"/>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39" name="Boog 46"/>
            <p:cNvSpPr/>
            <p:nvPr userDrawn="1"/>
          </p:nvSpPr>
          <p:spPr>
            <a:xfrm rot="17637075">
              <a:off x="12776303" y="4115122"/>
              <a:ext cx="568367" cy="239319"/>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46" name="Tekstvak 42"/>
          <p:cNvSpPr txBox="1">
            <a:spLocks noChangeArrowheads="1"/>
          </p:cNvSpPr>
          <p:nvPr userDrawn="1"/>
        </p:nvSpPr>
        <p:spPr bwMode="auto">
          <a:xfrm>
            <a:off x="13932831" y="3676185"/>
            <a:ext cx="852276" cy="249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66" tIns="55033" rIns="110066" bIns="55033">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47" name="Tekstvak 43"/>
          <p:cNvSpPr txBox="1">
            <a:spLocks noChangeArrowheads="1"/>
          </p:cNvSpPr>
          <p:nvPr userDrawn="1"/>
        </p:nvSpPr>
        <p:spPr bwMode="auto">
          <a:xfrm>
            <a:off x="13919194" y="4009487"/>
            <a:ext cx="852274" cy="388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66" tIns="55033" rIns="110066" bIns="55033">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48"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742201" y="4098150"/>
            <a:ext cx="144320" cy="23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9" name="Video icoon"/>
          <p:cNvGrpSpPr>
            <a:grpSpLocks/>
          </p:cNvGrpSpPr>
          <p:nvPr userDrawn="1"/>
        </p:nvGrpSpPr>
        <p:grpSpPr bwMode="auto">
          <a:xfrm>
            <a:off x="12729515" y="1164118"/>
            <a:ext cx="317895" cy="330019"/>
            <a:chOff x="8066315" y="1676399"/>
            <a:chExt cx="1371600" cy="1380253"/>
          </a:xfrm>
        </p:grpSpPr>
        <p:sp>
          <p:nvSpPr>
            <p:cNvPr id="50" name="Rechthoek 35"/>
            <p:cNvSpPr/>
            <p:nvPr userDrawn="1"/>
          </p:nvSpPr>
          <p:spPr>
            <a:xfrm>
              <a:off x="8066315" y="1690133"/>
              <a:ext cx="1363188" cy="135965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51" name="Vrije vorm 112"/>
            <p:cNvSpPr/>
            <p:nvPr userDrawn="1"/>
          </p:nvSpPr>
          <p:spPr>
            <a:xfrm>
              <a:off x="8074727" y="1676399"/>
              <a:ext cx="1363188" cy="206008"/>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52" name="Vrije vorm 113"/>
            <p:cNvSpPr/>
            <p:nvPr userDrawn="1"/>
          </p:nvSpPr>
          <p:spPr>
            <a:xfrm>
              <a:off x="8074727" y="2850644"/>
              <a:ext cx="1354776" cy="206008"/>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sp>
        <p:nvSpPr>
          <p:cNvPr id="11" name="Tijdelijke aanduiding voor media 10"/>
          <p:cNvSpPr>
            <a:spLocks noGrp="1"/>
          </p:cNvSpPr>
          <p:nvPr>
            <p:ph type="media" sz="quarter" idx="16"/>
          </p:nvPr>
        </p:nvSpPr>
        <p:spPr>
          <a:xfrm>
            <a:off x="0" y="0"/>
            <a:ext cx="12169775" cy="6663600"/>
          </a:xfrm>
          <a:custGeom>
            <a:avLst/>
            <a:gdLst>
              <a:gd name="connsiteX0" fmla="*/ 0 w 12192000"/>
              <a:gd name="connsiteY0" fmla="*/ 0 h 6442872"/>
              <a:gd name="connsiteX1" fmla="*/ 12192000 w 12192000"/>
              <a:gd name="connsiteY1" fmla="*/ 0 h 6442872"/>
              <a:gd name="connsiteX2" fmla="*/ 12192000 w 12192000"/>
              <a:gd name="connsiteY2" fmla="*/ 6442872 h 6442872"/>
              <a:gd name="connsiteX3" fmla="*/ 12188827 w 12192000"/>
              <a:gd name="connsiteY3" fmla="*/ 6281739 h 6442872"/>
              <a:gd name="connsiteX4" fmla="*/ 11114687 w 12192000"/>
              <a:gd name="connsiteY4" fmla="*/ 6281739 h 6442872"/>
              <a:gd name="connsiteX5" fmla="*/ 10497628 w 12192000"/>
              <a:gd name="connsiteY5" fmla="*/ 6441444 h 6442872"/>
              <a:gd name="connsiteX6" fmla="*/ 0 w 12192000"/>
              <a:gd name="connsiteY6" fmla="*/ 6442872 h 644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442872">
                <a:moveTo>
                  <a:pt x="0" y="0"/>
                </a:moveTo>
                <a:lnTo>
                  <a:pt x="12192000" y="0"/>
                </a:lnTo>
                <a:lnTo>
                  <a:pt x="12192000" y="6442872"/>
                </a:lnTo>
                <a:lnTo>
                  <a:pt x="12188827" y="6281739"/>
                </a:lnTo>
                <a:lnTo>
                  <a:pt x="11114687" y="6281739"/>
                </a:lnTo>
                <a:lnTo>
                  <a:pt x="10497628" y="6441444"/>
                </a:lnTo>
                <a:lnTo>
                  <a:pt x="0" y="6442872"/>
                </a:lnTo>
                <a:close/>
              </a:path>
            </a:pathLst>
          </a:custGeom>
          <a:solidFill>
            <a:schemeClr val="bg1">
              <a:lumMod val="95000"/>
            </a:schemeClr>
          </a:solidFill>
        </p:spPr>
        <p:txBody>
          <a:bodyPr bIns="130000" rtlCol="0" anchor="ctr">
            <a:noAutofit/>
          </a:bodyPr>
          <a:lstStyle>
            <a:lvl1pPr marL="0" indent="0" algn="ctr">
              <a:lnSpc>
                <a:spcPct val="300000"/>
              </a:lnSpc>
              <a:buNone/>
              <a:defRPr sz="1400"/>
            </a:lvl1pPr>
          </a:lstStyle>
          <a:p>
            <a:pPr lvl="0"/>
            <a:r>
              <a:rPr lang="en-US" noProof="0"/>
              <a:t>Click icon to add media</a:t>
            </a:r>
            <a:endParaRPr lang="nl-NL" noProof="0" dirty="0"/>
          </a:p>
        </p:txBody>
      </p:sp>
      <p:sp>
        <p:nvSpPr>
          <p:cNvPr id="2" name="Titel 1"/>
          <p:cNvSpPr>
            <a:spLocks noGrp="1"/>
          </p:cNvSpPr>
          <p:nvPr>
            <p:ph type="title"/>
          </p:nvPr>
        </p:nvSpPr>
        <p:spPr/>
        <p:txBody>
          <a:bodyPr/>
          <a:lstStyle>
            <a:lvl1pPr>
              <a:defRPr>
                <a:solidFill>
                  <a:schemeClr val="bg1"/>
                </a:solidFill>
                <a:effectLst>
                  <a:outerShdw blurRad="38100" dist="38100" dir="2700000" algn="tl">
                    <a:srgbClr val="000000">
                      <a:alpha val="43137"/>
                    </a:srgbClr>
                  </a:outerShdw>
                </a:effectLst>
              </a:defRPr>
            </a:lvl1pPr>
          </a:lstStyle>
          <a:p>
            <a:r>
              <a:rPr lang="nl-NL" dirty="0"/>
              <a:t>Klik om de stijl te bewerken</a:t>
            </a:r>
          </a:p>
        </p:txBody>
      </p:sp>
      <p:sp>
        <p:nvSpPr>
          <p:cNvPr id="13"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bg1"/>
                </a:solidFill>
                <a:effectLst>
                  <a:outerShdw blurRad="38100" dist="38100" dir="2700000" algn="tl">
                    <a:srgbClr val="000000">
                      <a:alpha val="43137"/>
                    </a:srgbClr>
                  </a:outerShdw>
                </a:effectLst>
              </a:defRPr>
            </a:lvl1pPr>
          </a:lstStyle>
          <a:p>
            <a:pPr lvl="0"/>
            <a:r>
              <a:rPr lang="nl-NL" dirty="0"/>
              <a:t>Tekststijl van het model bewerken</a:t>
            </a:r>
          </a:p>
        </p:txBody>
      </p:sp>
      <p:sp>
        <p:nvSpPr>
          <p:cNvPr id="53" name="Tijdelijke aanduiding voor datum 3"/>
          <p:cNvSpPr>
            <a:spLocks noGrp="1"/>
          </p:cNvSpPr>
          <p:nvPr>
            <p:ph type="dt" sz="half" idx="17"/>
          </p:nvPr>
        </p:nvSpPr>
        <p:spPr/>
        <p:txBody>
          <a:bodyPr/>
          <a:lstStyle>
            <a:lvl1pPr fontAlgn="base">
              <a:spcBef>
                <a:spcPct val="0"/>
              </a:spcBef>
              <a:spcAft>
                <a:spcPct val="0"/>
              </a:spcAft>
              <a:defRPr b="1">
                <a:latin typeface="Arial" charset="0"/>
                <a:cs typeface="Arial" charset="0"/>
              </a:defRPr>
            </a:lvl1pPr>
          </a:lstStyle>
          <a:p>
            <a:pPr>
              <a:defRPr/>
            </a:pPr>
            <a:fld id="{D98BB89E-3C66-4E06-96DA-DA48F88D27D9}" type="datetime2">
              <a:rPr lang="nl-NL"/>
              <a:pPr>
                <a:defRPr/>
              </a:pPr>
              <a:t>donderdag 2 november 2023</a:t>
            </a:fld>
            <a:endParaRPr lang="nl-NL"/>
          </a:p>
        </p:txBody>
      </p:sp>
      <p:sp>
        <p:nvSpPr>
          <p:cNvPr id="54" name="Tijdelijke aanduiding voor voettekst 4"/>
          <p:cNvSpPr>
            <a:spLocks noGrp="1"/>
          </p:cNvSpPr>
          <p:nvPr>
            <p:ph type="ftr" sz="quarter" idx="18"/>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55" name="Tijdelijke aanduiding voor dianummer 5"/>
          <p:cNvSpPr>
            <a:spLocks noGrp="1"/>
          </p:cNvSpPr>
          <p:nvPr>
            <p:ph type="sldNum" sz="quarter" idx="19"/>
          </p:nvPr>
        </p:nvSpPr>
        <p:spPr/>
        <p:txBody>
          <a:bodyPr/>
          <a:lstStyle>
            <a:lvl1pPr fontAlgn="base">
              <a:spcBef>
                <a:spcPct val="0"/>
              </a:spcBef>
              <a:spcAft>
                <a:spcPct val="0"/>
              </a:spcAft>
              <a:defRPr b="1">
                <a:latin typeface="Arial" charset="0"/>
                <a:cs typeface="Arial" charset="0"/>
              </a:defRPr>
            </a:lvl1pPr>
          </a:lstStyle>
          <a:p>
            <a:pPr>
              <a:defRPr/>
            </a:pPr>
            <a:fld id="{B379DAA8-65AC-437C-8AAB-BBA93061B579}" type="slidenum">
              <a:rPr lang="nl-NL"/>
              <a:pPr>
                <a:defRPr/>
              </a:pPr>
              <a:t>‹#›</a:t>
            </a:fld>
            <a:endParaRPr lang="nl-NL"/>
          </a:p>
        </p:txBody>
      </p:sp>
    </p:spTree>
    <p:extLst>
      <p:ext uri="{BB962C8B-B14F-4D97-AF65-F5344CB8AC3E}">
        <p14:creationId xmlns:p14="http://schemas.microsoft.com/office/powerpoint/2010/main" val="3571580138"/>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00% Video #2">
    <p:spTree>
      <p:nvGrpSpPr>
        <p:cNvPr id="1" name=""/>
        <p:cNvGrpSpPr/>
        <p:nvPr/>
      </p:nvGrpSpPr>
      <p:grpSpPr>
        <a:xfrm>
          <a:off x="0" y="0"/>
          <a:ext cx="0" cy="0"/>
          <a:chOff x="0" y="0"/>
          <a:chExt cx="0" cy="0"/>
        </a:xfrm>
      </p:grpSpPr>
      <p:pic>
        <p:nvPicPr>
          <p:cNvPr id="4" name="Afbeelding 150"/>
          <p:cNvPicPr>
            <a:picLocks noChangeAspect="1"/>
          </p:cNvPicPr>
          <p:nvPr userDrawn="1"/>
        </p:nvPicPr>
        <p:blipFill>
          <a:blip r:embed="rId2"/>
          <a:stretch>
            <a:fillRect/>
          </a:stretch>
        </p:blipFill>
        <p:spPr>
          <a:xfrm>
            <a:off x="12776315" y="3341240"/>
            <a:ext cx="1638239" cy="842287"/>
          </a:xfrm>
          <a:prstGeom prst="rect">
            <a:avLst/>
          </a:prstGeom>
          <a:ln>
            <a:solidFill>
              <a:schemeClr val="bg1">
                <a:lumMod val="75000"/>
              </a:schemeClr>
            </a:solidFill>
          </a:ln>
        </p:spPr>
      </p:pic>
      <p:sp>
        <p:nvSpPr>
          <p:cNvPr id="5"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100% VIDEO #2</a:t>
            </a:r>
          </a:p>
        </p:txBody>
      </p:sp>
      <p:grpSp>
        <p:nvGrpSpPr>
          <p:cNvPr id="6" name="Groep 25"/>
          <p:cNvGrpSpPr>
            <a:grpSpLocks/>
          </p:cNvGrpSpPr>
          <p:nvPr userDrawn="1"/>
        </p:nvGrpSpPr>
        <p:grpSpPr bwMode="auto">
          <a:xfrm>
            <a:off x="-3418850" y="-18059"/>
            <a:ext cx="3182865" cy="4293534"/>
            <a:chOff x="-3425006" y="-17883"/>
            <a:chExt cx="3188786" cy="4152045"/>
          </a:xfrm>
        </p:grpSpPr>
        <p:grpSp>
          <p:nvGrpSpPr>
            <p:cNvPr id="7" name="Instructie"/>
            <p:cNvGrpSpPr>
              <a:grpSpLocks/>
            </p:cNvGrpSpPr>
            <p:nvPr userDrawn="1"/>
          </p:nvGrpSpPr>
          <p:grpSpPr bwMode="auto">
            <a:xfrm>
              <a:off x="-3425006" y="-17883"/>
              <a:ext cx="3188786" cy="3252680"/>
              <a:chOff x="-3746647" y="-17883"/>
              <a:chExt cx="3188786" cy="3252680"/>
            </a:xfrm>
          </p:grpSpPr>
          <p:sp>
            <p:nvSpPr>
              <p:cNvPr id="13" name="Rechthoek 31"/>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4" name="Ovaal 32"/>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5" name="Rechte verbindingslijn 33"/>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7" name="Rechthoek 34"/>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8" name="Rechte verbindingslijn 35"/>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36"/>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hthoek 37"/>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21" name="Groep 38"/>
              <p:cNvGrpSpPr>
                <a:grpSpLocks/>
              </p:cNvGrpSpPr>
              <p:nvPr userDrawn="1"/>
            </p:nvGrpSpPr>
            <p:grpSpPr bwMode="auto">
              <a:xfrm>
                <a:off x="-3324475" y="700986"/>
                <a:ext cx="182598" cy="143759"/>
                <a:chOff x="-3310843" y="700986"/>
                <a:chExt cx="182598" cy="143759"/>
              </a:xfrm>
            </p:grpSpPr>
            <p:grpSp>
              <p:nvGrpSpPr>
                <p:cNvPr id="71" name="Groep 88"/>
                <p:cNvGrpSpPr>
                  <a:grpSpLocks/>
                </p:cNvGrpSpPr>
                <p:nvPr userDrawn="1"/>
              </p:nvGrpSpPr>
              <p:grpSpPr bwMode="auto">
                <a:xfrm>
                  <a:off x="-3310843" y="700986"/>
                  <a:ext cx="182598" cy="143759"/>
                  <a:chOff x="-3310843" y="700986"/>
                  <a:chExt cx="182598" cy="143759"/>
                </a:xfrm>
              </p:grpSpPr>
              <p:cxnSp>
                <p:nvCxnSpPr>
                  <p:cNvPr id="75" name="Rechte verbindingslijn 92"/>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6" name="Rechte verbindingslijn 93"/>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94"/>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95"/>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96"/>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2" name="Groep 89"/>
                <p:cNvGrpSpPr>
                  <a:grpSpLocks/>
                </p:cNvGrpSpPr>
                <p:nvPr userDrawn="1"/>
              </p:nvGrpSpPr>
              <p:grpSpPr bwMode="auto">
                <a:xfrm flipH="1">
                  <a:off x="-3310774" y="735854"/>
                  <a:ext cx="88801" cy="72568"/>
                  <a:chOff x="-2091059" y="1395403"/>
                  <a:chExt cx="157316" cy="128558"/>
                </a:xfrm>
              </p:grpSpPr>
              <p:sp>
                <p:nvSpPr>
                  <p:cNvPr id="73" name="Rechthoek 90"/>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4" name="Pijl: punthaak 91"/>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2" name="Groep 39"/>
              <p:cNvGrpSpPr>
                <a:grpSpLocks/>
              </p:cNvGrpSpPr>
              <p:nvPr userDrawn="1"/>
            </p:nvGrpSpPr>
            <p:grpSpPr bwMode="auto">
              <a:xfrm>
                <a:off x="-3647748" y="700986"/>
                <a:ext cx="182598" cy="143759"/>
                <a:chOff x="-3634116" y="700986"/>
                <a:chExt cx="182598" cy="143759"/>
              </a:xfrm>
            </p:grpSpPr>
            <p:grpSp>
              <p:nvGrpSpPr>
                <p:cNvPr id="62" name="Groep 79"/>
                <p:cNvGrpSpPr>
                  <a:grpSpLocks/>
                </p:cNvGrpSpPr>
                <p:nvPr userDrawn="1"/>
              </p:nvGrpSpPr>
              <p:grpSpPr bwMode="auto">
                <a:xfrm>
                  <a:off x="-3634116" y="700986"/>
                  <a:ext cx="182598" cy="143759"/>
                  <a:chOff x="-3634116" y="700986"/>
                  <a:chExt cx="182598" cy="143759"/>
                </a:xfrm>
              </p:grpSpPr>
              <p:cxnSp>
                <p:nvCxnSpPr>
                  <p:cNvPr id="66" name="Rechte verbindingslijn 83"/>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7" name="Rechte verbindingslijn 84"/>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85"/>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86"/>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87"/>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3" name="Groep 80"/>
                <p:cNvGrpSpPr>
                  <a:grpSpLocks/>
                </p:cNvGrpSpPr>
                <p:nvPr userDrawn="1"/>
              </p:nvGrpSpPr>
              <p:grpSpPr bwMode="auto">
                <a:xfrm>
                  <a:off x="-3634047" y="735854"/>
                  <a:ext cx="88801" cy="72568"/>
                  <a:chOff x="-2091059" y="1395403"/>
                  <a:chExt cx="157316" cy="128558"/>
                </a:xfrm>
              </p:grpSpPr>
              <p:sp>
                <p:nvSpPr>
                  <p:cNvPr id="64" name="Rechthoek 81"/>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5" name="Pijl: punthaak 82"/>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3" name="Rechte verbindingslijn 40"/>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4" name="Rechte verbindingslijn 41"/>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5" name="Groep 42"/>
              <p:cNvGrpSpPr>
                <a:grpSpLocks/>
              </p:cNvGrpSpPr>
              <p:nvPr userDrawn="1"/>
            </p:nvGrpSpPr>
            <p:grpSpPr bwMode="auto">
              <a:xfrm>
                <a:off x="-2746678" y="350909"/>
                <a:ext cx="357690" cy="330595"/>
                <a:chOff x="-2721817" y="347336"/>
                <a:chExt cx="432805" cy="400021"/>
              </a:xfrm>
            </p:grpSpPr>
            <p:sp>
              <p:nvSpPr>
                <p:cNvPr id="51" name="Rechthoek 68"/>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2" name="Groep 69"/>
                <p:cNvGrpSpPr>
                  <a:grpSpLocks/>
                </p:cNvGrpSpPr>
                <p:nvPr userDrawn="1"/>
              </p:nvGrpSpPr>
              <p:grpSpPr bwMode="auto">
                <a:xfrm>
                  <a:off x="-2652453" y="431583"/>
                  <a:ext cx="294076" cy="231526"/>
                  <a:chOff x="-3634116" y="700986"/>
                  <a:chExt cx="182598" cy="143759"/>
                </a:xfrm>
              </p:grpSpPr>
              <p:grpSp>
                <p:nvGrpSpPr>
                  <p:cNvPr id="53" name="Groep 70"/>
                  <p:cNvGrpSpPr>
                    <a:grpSpLocks/>
                  </p:cNvGrpSpPr>
                  <p:nvPr userDrawn="1"/>
                </p:nvGrpSpPr>
                <p:grpSpPr bwMode="auto">
                  <a:xfrm>
                    <a:off x="-3634116" y="700986"/>
                    <a:ext cx="182598" cy="143759"/>
                    <a:chOff x="-3634116" y="700986"/>
                    <a:chExt cx="182598" cy="143759"/>
                  </a:xfrm>
                </p:grpSpPr>
                <p:cxnSp>
                  <p:nvCxnSpPr>
                    <p:cNvPr id="57" name="Rechte verbindingslijn 74"/>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8" name="Rechte verbindingslijn 75"/>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76"/>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77"/>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1" name="Rechte verbindingslijn 78"/>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4" name="Groep 71"/>
                  <p:cNvGrpSpPr>
                    <a:grpSpLocks/>
                  </p:cNvGrpSpPr>
                  <p:nvPr userDrawn="1"/>
                </p:nvGrpSpPr>
                <p:grpSpPr bwMode="auto">
                  <a:xfrm>
                    <a:off x="-3634047" y="735854"/>
                    <a:ext cx="88801" cy="72568"/>
                    <a:chOff x="-2091059" y="1395403"/>
                    <a:chExt cx="157316" cy="128558"/>
                  </a:xfrm>
                </p:grpSpPr>
                <p:sp>
                  <p:nvSpPr>
                    <p:cNvPr id="55" name="Rechthoek 72"/>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6" name="Pijl: punthaak 73"/>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6" name="Groep 43"/>
              <p:cNvGrpSpPr>
                <a:grpSpLocks/>
              </p:cNvGrpSpPr>
              <p:nvPr userDrawn="1"/>
            </p:nvGrpSpPr>
            <p:grpSpPr bwMode="auto">
              <a:xfrm>
                <a:off x="-2746678" y="762183"/>
                <a:ext cx="357690" cy="330595"/>
                <a:chOff x="-2721817" y="782525"/>
                <a:chExt cx="432805" cy="400021"/>
              </a:xfrm>
            </p:grpSpPr>
            <p:sp>
              <p:nvSpPr>
                <p:cNvPr id="40" name="Rechthoek 57"/>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1" name="Groep 58"/>
                <p:cNvGrpSpPr>
                  <a:grpSpLocks/>
                </p:cNvGrpSpPr>
                <p:nvPr userDrawn="1"/>
              </p:nvGrpSpPr>
              <p:grpSpPr bwMode="auto">
                <a:xfrm>
                  <a:off x="-2652453" y="866772"/>
                  <a:ext cx="294076" cy="231526"/>
                  <a:chOff x="-3310843" y="700986"/>
                  <a:chExt cx="182598" cy="143759"/>
                </a:xfrm>
              </p:grpSpPr>
              <p:grpSp>
                <p:nvGrpSpPr>
                  <p:cNvPr id="42" name="Groep 59"/>
                  <p:cNvGrpSpPr>
                    <a:grpSpLocks/>
                  </p:cNvGrpSpPr>
                  <p:nvPr userDrawn="1"/>
                </p:nvGrpSpPr>
                <p:grpSpPr bwMode="auto">
                  <a:xfrm>
                    <a:off x="-3310843" y="700986"/>
                    <a:ext cx="182598" cy="143759"/>
                    <a:chOff x="-3310843" y="700986"/>
                    <a:chExt cx="182598" cy="143759"/>
                  </a:xfrm>
                </p:grpSpPr>
                <p:cxnSp>
                  <p:nvCxnSpPr>
                    <p:cNvPr id="46" name="Rechte verbindingslijn 63"/>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7" name="Rechte verbindingslijn 64"/>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65"/>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66"/>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0" name="Rechte verbindingslijn 67"/>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3" name="Groep 60"/>
                  <p:cNvGrpSpPr>
                    <a:grpSpLocks/>
                  </p:cNvGrpSpPr>
                  <p:nvPr userDrawn="1"/>
                </p:nvGrpSpPr>
                <p:grpSpPr bwMode="auto">
                  <a:xfrm flipH="1">
                    <a:off x="-3310774" y="735854"/>
                    <a:ext cx="88801" cy="72568"/>
                    <a:chOff x="-2091059" y="1395403"/>
                    <a:chExt cx="157316" cy="128558"/>
                  </a:xfrm>
                </p:grpSpPr>
                <p:sp>
                  <p:nvSpPr>
                    <p:cNvPr id="44" name="Rechthoek 61"/>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5" name="Pijl: punthaak 62"/>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7" name="Rechthoek 44"/>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8" name="Rechthoek 45"/>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9" name="Rechte verbindingslijn 46"/>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30" name="Rechthoek 47"/>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1" name="Ovaal 48"/>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2" name="Rechthoek 49"/>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3" name="Ovaal 50"/>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4" name="Rechthoek 51"/>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5" name="Ovaal 52"/>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6" name="Rechthoek 53"/>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7" name="Ovaal 54"/>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8" name="Rechthoek 55"/>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39" name="Rechte verbindingslijn 56"/>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9" name="Meer informatie"/>
            <p:cNvGrpSpPr>
              <a:grpSpLocks/>
            </p:cNvGrpSpPr>
            <p:nvPr userDrawn="1"/>
          </p:nvGrpSpPr>
          <p:grpSpPr bwMode="auto">
            <a:xfrm>
              <a:off x="-3421298" y="3350889"/>
              <a:ext cx="3178515" cy="783273"/>
              <a:chOff x="-3741486" y="3359148"/>
              <a:chExt cx="3178515" cy="783273"/>
            </a:xfrm>
          </p:grpSpPr>
          <p:sp>
            <p:nvSpPr>
              <p:cNvPr id="10"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 name="Rechthoek 29"/>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2" name="Rechte verbindingslijn 30"/>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80" name="Groep 103"/>
          <p:cNvGrpSpPr>
            <a:grpSpLocks/>
          </p:cNvGrpSpPr>
          <p:nvPr userDrawn="1"/>
        </p:nvGrpSpPr>
        <p:grpSpPr bwMode="auto">
          <a:xfrm>
            <a:off x="12368718" y="-18061"/>
            <a:ext cx="3178964" cy="5414943"/>
            <a:chOff x="12391603" y="-17883"/>
            <a:chExt cx="3183678" cy="5235577"/>
          </a:xfrm>
        </p:grpSpPr>
        <p:grpSp>
          <p:nvGrpSpPr>
            <p:cNvPr id="81" name="Meer informatie"/>
            <p:cNvGrpSpPr>
              <a:grpSpLocks/>
            </p:cNvGrpSpPr>
            <p:nvPr userDrawn="1"/>
          </p:nvGrpSpPr>
          <p:grpSpPr bwMode="auto">
            <a:xfrm>
              <a:off x="12396764" y="4434421"/>
              <a:ext cx="3178515" cy="783273"/>
              <a:chOff x="-3741486" y="3359148"/>
              <a:chExt cx="3178515" cy="783273"/>
            </a:xfrm>
          </p:grpSpPr>
          <p:sp>
            <p:nvSpPr>
              <p:cNvPr id="124" name="Freeform 101"/>
              <p:cNvSpPr>
                <a:spLocks noEditPoints="1"/>
              </p:cNvSpPr>
              <p:nvPr/>
            </p:nvSpPr>
            <p:spPr bwMode="auto">
              <a:xfrm>
                <a:off x="-3740787" y="3359783"/>
                <a:ext cx="255865" cy="255588"/>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25" name="Rechthoek 148"/>
              <p:cNvSpPr>
                <a:spLocks noChangeArrowheads="1"/>
              </p:cNvSpPr>
              <p:nvPr userDrawn="1"/>
            </p:nvSpPr>
            <p:spPr bwMode="auto">
              <a:xfrm>
                <a:off x="-3379450" y="3431221"/>
                <a:ext cx="2816480"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26" name="Rechte verbindingslijn 149"/>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82" name="Instructie"/>
            <p:cNvGrpSpPr>
              <a:grpSpLocks/>
            </p:cNvGrpSpPr>
            <p:nvPr userDrawn="1"/>
          </p:nvGrpSpPr>
          <p:grpSpPr bwMode="auto">
            <a:xfrm>
              <a:off x="12391603" y="-17883"/>
              <a:ext cx="3183678" cy="4334466"/>
              <a:chOff x="12391603" y="-17883"/>
              <a:chExt cx="3183678" cy="4334466"/>
            </a:xfrm>
          </p:grpSpPr>
          <p:sp>
            <p:nvSpPr>
              <p:cNvPr id="83" name="Rechthoek 106"/>
              <p:cNvSpPr/>
              <p:nvPr userDrawn="1"/>
            </p:nvSpPr>
            <p:spPr>
              <a:xfrm>
                <a:off x="12397463" y="-17883"/>
                <a:ext cx="3177818" cy="192088"/>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Video invoegen</a:t>
                </a:r>
              </a:p>
            </p:txBody>
          </p:sp>
          <p:sp>
            <p:nvSpPr>
              <p:cNvPr id="84" name="Ovaal 107"/>
              <p:cNvSpPr>
                <a:spLocks noChangeArrowheads="1"/>
              </p:cNvSpPr>
              <p:nvPr userDrawn="1"/>
            </p:nvSpPr>
            <p:spPr bwMode="auto">
              <a:xfrm>
                <a:off x="12391603" y="348830"/>
                <a:ext cx="261726" cy="258763"/>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85" name="Rechte verbindingslijn 108"/>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86" name="Rechte verbindingslijn 109"/>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87" name="Rechthoek 110"/>
              <p:cNvSpPr>
                <a:spLocks noChangeArrowheads="1"/>
              </p:cNvSpPr>
              <p:nvPr userDrawn="1"/>
            </p:nvSpPr>
            <p:spPr bwMode="auto">
              <a:xfrm>
                <a:off x="12756848" y="413918"/>
                <a:ext cx="2818433"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afbeelding/video. Klik op het pictogram om een nieuwe video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88" name="Rechte verbindingslijn 111"/>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89" name="Ovaal 112"/>
              <p:cNvSpPr>
                <a:spLocks noChangeArrowheads="1"/>
              </p:cNvSpPr>
              <p:nvPr userDrawn="1"/>
            </p:nvSpPr>
            <p:spPr bwMode="auto">
              <a:xfrm>
                <a:off x="12391603" y="1688680"/>
                <a:ext cx="261726" cy="258763"/>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90" name="Rechthoek 113"/>
              <p:cNvSpPr>
                <a:spLocks noChangeArrowheads="1"/>
              </p:cNvSpPr>
              <p:nvPr userDrawn="1"/>
            </p:nvSpPr>
            <p:spPr bwMode="auto">
              <a:xfrm>
                <a:off x="12756848" y="1753768"/>
                <a:ext cx="2818433"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video</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91" name="Groep 114"/>
              <p:cNvGrpSpPr>
                <a:grpSpLocks/>
              </p:cNvGrpSpPr>
              <p:nvPr userDrawn="1"/>
            </p:nvGrpSpPr>
            <p:grpSpPr bwMode="auto">
              <a:xfrm>
                <a:off x="12757284" y="2166624"/>
                <a:ext cx="825500" cy="209550"/>
                <a:chOff x="12757284" y="2166624"/>
                <a:chExt cx="825500" cy="209550"/>
              </a:xfrm>
            </p:grpSpPr>
            <p:sp>
              <p:nvSpPr>
                <p:cNvPr id="121" name="Rechthoek 144"/>
                <p:cNvSpPr/>
                <p:nvPr userDrawn="1"/>
              </p:nvSpPr>
              <p:spPr>
                <a:xfrm>
                  <a:off x="12756847" y="2166519"/>
                  <a:ext cx="826193"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22" name="Rechte verbindingslijn 145"/>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23" name="Gelijkbenige driehoek 146"/>
                <p:cNvSpPr/>
                <p:nvPr userDrawn="1"/>
              </p:nvSpPr>
              <p:spPr>
                <a:xfrm rot="10800000">
                  <a:off x="13448271" y="2250656"/>
                  <a:ext cx="87892" cy="5080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92" name="Ovaal 115"/>
              <p:cNvSpPr>
                <a:spLocks noChangeArrowheads="1"/>
              </p:cNvSpPr>
              <p:nvPr userDrawn="1"/>
            </p:nvSpPr>
            <p:spPr bwMode="auto">
              <a:xfrm>
                <a:off x="12391603" y="2612606"/>
                <a:ext cx="261726" cy="260350"/>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93" name="Rechthoek 116"/>
              <p:cNvSpPr>
                <a:spLocks noChangeArrowheads="1"/>
              </p:cNvSpPr>
              <p:nvPr userDrawn="1"/>
            </p:nvSpPr>
            <p:spPr bwMode="auto">
              <a:xfrm>
                <a:off x="12756848" y="2679281"/>
                <a:ext cx="2818433"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94" name="Rechte verbindingslijn 117"/>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95" name="Groep 118"/>
              <p:cNvGrpSpPr>
                <a:grpSpLocks/>
              </p:cNvGrpSpPr>
              <p:nvPr userDrawn="1"/>
            </p:nvGrpSpPr>
            <p:grpSpPr bwMode="auto">
              <a:xfrm>
                <a:off x="13717811" y="3515894"/>
                <a:ext cx="1195110" cy="717460"/>
                <a:chOff x="12757897" y="3224319"/>
                <a:chExt cx="1195110" cy="717460"/>
              </a:xfrm>
            </p:grpSpPr>
            <p:sp>
              <p:nvSpPr>
                <p:cNvPr id="100" name="Rechthoek 123"/>
                <p:cNvSpPr/>
                <p:nvPr userDrawn="1"/>
              </p:nvSpPr>
              <p:spPr>
                <a:xfrm>
                  <a:off x="12757897" y="3224319"/>
                  <a:ext cx="1175812" cy="581025"/>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01" name="Rechthoek 124"/>
                <p:cNvSpPr/>
                <p:nvPr userDrawn="1"/>
              </p:nvSpPr>
              <p:spPr>
                <a:xfrm>
                  <a:off x="12779381" y="3535469"/>
                  <a:ext cx="1146515" cy="261937"/>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02" name="Groep 125"/>
                <p:cNvGrpSpPr>
                  <a:grpSpLocks/>
                </p:cNvGrpSpPr>
                <p:nvPr userDrawn="1"/>
              </p:nvGrpSpPr>
              <p:grpSpPr bwMode="auto">
                <a:xfrm>
                  <a:off x="12839234" y="3289794"/>
                  <a:ext cx="155951" cy="131922"/>
                  <a:chOff x="12968836" y="3354170"/>
                  <a:chExt cx="404806" cy="342433"/>
                </a:xfrm>
              </p:grpSpPr>
              <p:sp>
                <p:nvSpPr>
                  <p:cNvPr id="115" name="Rechthoek: afgeronde hoeken 138"/>
                  <p:cNvSpPr/>
                  <p:nvPr userDrawn="1"/>
                </p:nvSpPr>
                <p:spPr>
                  <a:xfrm>
                    <a:off x="12970644" y="3353163"/>
                    <a:ext cx="471499" cy="342020"/>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6" name="Rechthoek 139"/>
                  <p:cNvSpPr/>
                  <p:nvPr userDrawn="1"/>
                </p:nvSpPr>
                <p:spPr>
                  <a:xfrm>
                    <a:off x="13026411" y="3398492"/>
                    <a:ext cx="304194" cy="412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7" name="Rechthoek 140"/>
                  <p:cNvSpPr/>
                  <p:nvPr userDrawn="1"/>
                </p:nvSpPr>
                <p:spPr>
                  <a:xfrm>
                    <a:off x="13026411" y="3468543"/>
                    <a:ext cx="121677" cy="18131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8" name="Rechthoek 141"/>
                  <p:cNvSpPr/>
                  <p:nvPr userDrawn="1"/>
                </p:nvSpPr>
                <p:spPr>
                  <a:xfrm>
                    <a:off x="13183579" y="3480906"/>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9" name="Rechthoek 142"/>
                  <p:cNvSpPr/>
                  <p:nvPr userDrawn="1"/>
                </p:nvSpPr>
                <p:spPr>
                  <a:xfrm>
                    <a:off x="13183579" y="3555079"/>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0" name="Rechthoek 143"/>
                  <p:cNvSpPr/>
                  <p:nvPr userDrawn="1"/>
                </p:nvSpPr>
                <p:spPr>
                  <a:xfrm>
                    <a:off x="13183579" y="3625130"/>
                    <a:ext cx="70979" cy="20605"/>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03" name="Groep 126"/>
                <p:cNvGrpSpPr>
                  <a:grpSpLocks/>
                </p:cNvGrpSpPr>
                <p:nvPr userDrawn="1"/>
              </p:nvGrpSpPr>
              <p:grpSpPr bwMode="auto">
                <a:xfrm>
                  <a:off x="12819679" y="3589117"/>
                  <a:ext cx="166739" cy="218963"/>
                  <a:chOff x="12940828" y="3950597"/>
                  <a:chExt cx="432813" cy="568367"/>
                </a:xfrm>
              </p:grpSpPr>
              <p:grpSp>
                <p:nvGrpSpPr>
                  <p:cNvPr id="107" name="Groep 130"/>
                  <p:cNvGrpSpPr>
                    <a:grpSpLocks/>
                  </p:cNvGrpSpPr>
                  <p:nvPr userDrawn="1"/>
                </p:nvGrpSpPr>
                <p:grpSpPr bwMode="auto">
                  <a:xfrm>
                    <a:off x="13000382" y="4006891"/>
                    <a:ext cx="373259" cy="315747"/>
                    <a:chOff x="12968836" y="3354170"/>
                    <a:chExt cx="404806" cy="342433"/>
                  </a:xfrm>
                </p:grpSpPr>
                <p:sp>
                  <p:nvSpPr>
                    <p:cNvPr id="109" name="Rechthoek: afgeronde hoeken 132"/>
                    <p:cNvSpPr/>
                    <p:nvPr userDrawn="1"/>
                  </p:nvSpPr>
                  <p:spPr>
                    <a:xfrm>
                      <a:off x="13043736" y="3378949"/>
                      <a:ext cx="329906" cy="317300"/>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0" name="Rechthoek 133"/>
                    <p:cNvSpPr/>
                    <p:nvPr userDrawn="1"/>
                  </p:nvSpPr>
                  <p:spPr>
                    <a:xfrm>
                      <a:off x="13049236" y="3401295"/>
                      <a:ext cx="280418" cy="4469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1" name="Rechthoek 134"/>
                    <p:cNvSpPr/>
                    <p:nvPr userDrawn="1"/>
                  </p:nvSpPr>
                  <p:spPr>
                    <a:xfrm>
                      <a:off x="13049236" y="3472799"/>
                      <a:ext cx="98972" cy="178760"/>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2" name="Rechthoek 135"/>
                    <p:cNvSpPr/>
                    <p:nvPr userDrawn="1"/>
                  </p:nvSpPr>
                  <p:spPr>
                    <a:xfrm>
                      <a:off x="13181199" y="3481737"/>
                      <a:ext cx="137459" cy="2234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3" name="Rechthoek 136"/>
                    <p:cNvSpPr/>
                    <p:nvPr userDrawn="1"/>
                  </p:nvSpPr>
                  <p:spPr>
                    <a:xfrm>
                      <a:off x="13181199" y="3557708"/>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4" name="Rechthoek 137"/>
                    <p:cNvSpPr/>
                    <p:nvPr userDrawn="1"/>
                  </p:nvSpPr>
                  <p:spPr>
                    <a:xfrm>
                      <a:off x="13181199" y="3629212"/>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108" name="Boog 131"/>
                  <p:cNvSpPr/>
                  <p:nvPr userDrawn="1"/>
                </p:nvSpPr>
                <p:spPr>
                  <a:xfrm rot="17637075">
                    <a:off x="12777509" y="4116633"/>
                    <a:ext cx="568658"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104" name="Tekstvak 127"/>
                <p:cNvSpPr txBox="1">
                  <a:spLocks noChangeArrowheads="1"/>
                </p:cNvSpPr>
                <p:nvPr userDrawn="1"/>
              </p:nvSpPr>
              <p:spPr bwMode="auto">
                <a:xfrm>
                  <a:off x="12998137" y="3264006"/>
                  <a:ext cx="855491" cy="22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105" name="Tekstvak 128"/>
                <p:cNvSpPr txBox="1">
                  <a:spLocks noChangeArrowheads="1"/>
                </p:cNvSpPr>
                <p:nvPr userDrawn="1"/>
              </p:nvSpPr>
              <p:spPr bwMode="auto">
                <a:xfrm>
                  <a:off x="12984465" y="3584681"/>
                  <a:ext cx="855491" cy="357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10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96" name="Video icoon"/>
              <p:cNvGrpSpPr>
                <a:grpSpLocks/>
              </p:cNvGrpSpPr>
              <p:nvPr userDrawn="1"/>
            </p:nvGrpSpPr>
            <p:grpSpPr bwMode="auto">
              <a:xfrm>
                <a:off x="12753147" y="1125073"/>
                <a:ext cx="318325" cy="320332"/>
                <a:chOff x="8066315" y="1676399"/>
                <a:chExt cx="1371600" cy="1380253"/>
              </a:xfrm>
            </p:grpSpPr>
            <p:sp>
              <p:nvSpPr>
                <p:cNvPr id="97" name="Rechthoek 120"/>
                <p:cNvSpPr/>
                <p:nvPr userDrawn="1"/>
              </p:nvSpPr>
              <p:spPr>
                <a:xfrm>
                  <a:off x="8065430" y="1690273"/>
                  <a:ext cx="1363367" cy="1361208"/>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98" name="Vrije vorm 112"/>
                <p:cNvSpPr/>
                <p:nvPr userDrawn="1"/>
              </p:nvSpPr>
              <p:spPr>
                <a:xfrm>
                  <a:off x="8073843" y="1676593"/>
                  <a:ext cx="1363367" cy="205208"/>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99" name="Vrije vorm 113"/>
                <p:cNvSpPr/>
                <p:nvPr userDrawn="1"/>
              </p:nvSpPr>
              <p:spPr>
                <a:xfrm>
                  <a:off x="8073843" y="2853116"/>
                  <a:ext cx="1354954" cy="205208"/>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grpSp>
      </p:grpSp>
      <p:sp>
        <p:nvSpPr>
          <p:cNvPr id="8" name="Tijdelijke aanduiding voor media 7"/>
          <p:cNvSpPr>
            <a:spLocks noGrp="1"/>
          </p:cNvSpPr>
          <p:nvPr>
            <p:ph type="media" sz="quarter" idx="15"/>
          </p:nvPr>
        </p:nvSpPr>
        <p:spPr>
          <a:xfrm>
            <a:off x="0" y="0"/>
            <a:ext cx="12169775" cy="7092950"/>
          </a:xfrm>
          <a:solidFill>
            <a:schemeClr val="bg1">
              <a:lumMod val="95000"/>
            </a:schemeClr>
          </a:solidFill>
        </p:spPr>
        <p:txBody>
          <a:bodyPr bIns="216666" rtlCol="0" anchor="ctr">
            <a:noAutofit/>
          </a:bodyPr>
          <a:lstStyle>
            <a:lvl1pPr marL="0" indent="0" algn="ctr">
              <a:lnSpc>
                <a:spcPct val="300000"/>
              </a:lnSpc>
              <a:buNone/>
              <a:defRPr sz="1400"/>
            </a:lvl1pPr>
          </a:lstStyle>
          <a:p>
            <a:pPr lvl="0"/>
            <a:r>
              <a:rPr lang="en-US" noProof="0"/>
              <a:t>Click icon to add media</a:t>
            </a:r>
            <a:endParaRPr lang="nl-NL" noProof="0" dirty="0"/>
          </a:p>
        </p:txBody>
      </p:sp>
      <p:sp>
        <p:nvSpPr>
          <p:cNvPr id="16" name="Titel 15"/>
          <p:cNvSpPr>
            <a:spLocks noGrp="1"/>
          </p:cNvSpPr>
          <p:nvPr>
            <p:ph type="title"/>
          </p:nvPr>
        </p:nvSpPr>
        <p:spPr/>
        <p:txBody>
          <a:bodyPr rtlCol="0">
            <a:noAutofit/>
          </a:bodyPr>
          <a:lstStyle>
            <a:lvl1pPr>
              <a:defRPr lang="nl-NL" dirty="0">
                <a:solidFill>
                  <a:schemeClr val="bg1"/>
                </a:solidFill>
                <a:effectLst>
                  <a:outerShdw blurRad="38100" dist="38100" dir="2700000" algn="tl">
                    <a:srgbClr val="000000">
                      <a:alpha val="43137"/>
                    </a:srgbClr>
                  </a:outerShdw>
                </a:effectLst>
              </a:defRPr>
            </a:lvl1pPr>
          </a:lstStyle>
          <a:p>
            <a:pPr lvl="0"/>
            <a:r>
              <a:rPr lang="nl-NL" dirty="0"/>
              <a:t>Klik om de stijl te bewerken</a:t>
            </a:r>
          </a:p>
        </p:txBody>
      </p:sp>
      <p:sp>
        <p:nvSpPr>
          <p:cNvPr id="127" name="Tijdelijke aanduiding voor datum 12"/>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1AA71571-B48F-4E45-BEEF-574854BB36DB}" type="datetime2">
              <a:rPr lang="nl-NL"/>
              <a:pPr>
                <a:defRPr/>
              </a:pPr>
              <a:t>donderdag 2 november 2023</a:t>
            </a:fld>
            <a:endParaRPr lang="nl-NL" dirty="0"/>
          </a:p>
        </p:txBody>
      </p:sp>
      <p:sp>
        <p:nvSpPr>
          <p:cNvPr id="128" name="Tijdelijke aanduiding voor voettekst 13"/>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endParaRPr lang="nl-NL" dirty="0"/>
          </a:p>
        </p:txBody>
      </p:sp>
      <p:sp>
        <p:nvSpPr>
          <p:cNvPr id="129" name="Tijdelijke aanduiding voor dianummer 14"/>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BD368807-C87C-4A04-B698-68161910081E}" type="slidenum">
              <a:rPr lang="nl-NL"/>
              <a:pPr>
                <a:defRPr/>
              </a:pPr>
              <a:t>‹#›</a:t>
            </a:fld>
            <a:endParaRPr lang="nl-NL" dirty="0"/>
          </a:p>
        </p:txBody>
      </p:sp>
    </p:spTree>
    <p:extLst>
      <p:ext uri="{BB962C8B-B14F-4D97-AF65-F5344CB8AC3E}">
        <p14:creationId xmlns:p14="http://schemas.microsoft.com/office/powerpoint/2010/main" val="1448640419"/>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0% Tekst + 50% Grafiek ">
    <p:spTree>
      <p:nvGrpSpPr>
        <p:cNvPr id="1" name=""/>
        <p:cNvGrpSpPr/>
        <p:nvPr/>
      </p:nvGrpSpPr>
      <p:grpSpPr>
        <a:xfrm>
          <a:off x="0" y="0"/>
          <a:ext cx="0" cy="0"/>
          <a:chOff x="0" y="0"/>
          <a:chExt cx="0" cy="0"/>
        </a:xfrm>
      </p:grpSpPr>
      <p:sp>
        <p:nvSpPr>
          <p:cNvPr id="6" name="Tekstvak 22"/>
          <p:cNvSpPr txBox="1"/>
          <p:nvPr userDrawn="1"/>
        </p:nvSpPr>
        <p:spPr>
          <a:xfrm>
            <a:off x="9482283" y="-288972"/>
            <a:ext cx="2687492"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50% tekst + 50% Grafiek</a:t>
            </a:r>
          </a:p>
        </p:txBody>
      </p:sp>
      <p:grpSp>
        <p:nvGrpSpPr>
          <p:cNvPr id="7" name="Groep 35"/>
          <p:cNvGrpSpPr>
            <a:grpSpLocks/>
          </p:cNvGrpSpPr>
          <p:nvPr userDrawn="1"/>
        </p:nvGrpSpPr>
        <p:grpSpPr bwMode="auto">
          <a:xfrm>
            <a:off x="-3418850" y="-18059"/>
            <a:ext cx="3182865" cy="4293534"/>
            <a:chOff x="-3425006" y="-17883"/>
            <a:chExt cx="3188786" cy="4152045"/>
          </a:xfrm>
        </p:grpSpPr>
        <p:grpSp>
          <p:nvGrpSpPr>
            <p:cNvPr id="8" name="Instructie"/>
            <p:cNvGrpSpPr>
              <a:grpSpLocks/>
            </p:cNvGrpSpPr>
            <p:nvPr userDrawn="1"/>
          </p:nvGrpSpPr>
          <p:grpSpPr bwMode="auto">
            <a:xfrm>
              <a:off x="-3425006" y="-17883"/>
              <a:ext cx="3188786" cy="3252680"/>
              <a:chOff x="-3746647" y="-17883"/>
              <a:chExt cx="3188786" cy="3252680"/>
            </a:xfrm>
          </p:grpSpPr>
          <p:sp>
            <p:nvSpPr>
              <p:cNvPr id="14" name="Rechthoek 41"/>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5" name="Ovaal 42"/>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6" name="Rechte verbindingslijn 43"/>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7" name="Rechthoek 44"/>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8" name="Rechte verbindingslijn 45"/>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Rechte verbindingslijn 46"/>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Rechthoek 47"/>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21" name="Groep 48"/>
              <p:cNvGrpSpPr>
                <a:grpSpLocks/>
              </p:cNvGrpSpPr>
              <p:nvPr userDrawn="1"/>
            </p:nvGrpSpPr>
            <p:grpSpPr bwMode="auto">
              <a:xfrm>
                <a:off x="-3324475" y="700986"/>
                <a:ext cx="182598" cy="143759"/>
                <a:chOff x="-3310843" y="700986"/>
                <a:chExt cx="182598" cy="143759"/>
              </a:xfrm>
            </p:grpSpPr>
            <p:grpSp>
              <p:nvGrpSpPr>
                <p:cNvPr id="72" name="Groep 98"/>
                <p:cNvGrpSpPr>
                  <a:grpSpLocks/>
                </p:cNvGrpSpPr>
                <p:nvPr userDrawn="1"/>
              </p:nvGrpSpPr>
              <p:grpSpPr bwMode="auto">
                <a:xfrm>
                  <a:off x="-3310843" y="700986"/>
                  <a:ext cx="182598" cy="143759"/>
                  <a:chOff x="-3310843" y="700986"/>
                  <a:chExt cx="182598" cy="143759"/>
                </a:xfrm>
              </p:grpSpPr>
              <p:cxnSp>
                <p:nvCxnSpPr>
                  <p:cNvPr id="76" name="Rechte verbindingslijn 102"/>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103"/>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104"/>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105"/>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0" name="Rechte verbindingslijn 106"/>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3" name="Groep 99"/>
                <p:cNvGrpSpPr>
                  <a:grpSpLocks/>
                </p:cNvGrpSpPr>
                <p:nvPr userDrawn="1"/>
              </p:nvGrpSpPr>
              <p:grpSpPr bwMode="auto">
                <a:xfrm flipH="1">
                  <a:off x="-3310774" y="735854"/>
                  <a:ext cx="88801" cy="72568"/>
                  <a:chOff x="-2091059" y="1395403"/>
                  <a:chExt cx="157316" cy="128558"/>
                </a:xfrm>
              </p:grpSpPr>
              <p:sp>
                <p:nvSpPr>
                  <p:cNvPr id="74" name="Rechthoek 100"/>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5" name="Pijl: punthaak 101"/>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2" name="Groep 49"/>
              <p:cNvGrpSpPr>
                <a:grpSpLocks/>
              </p:cNvGrpSpPr>
              <p:nvPr userDrawn="1"/>
            </p:nvGrpSpPr>
            <p:grpSpPr bwMode="auto">
              <a:xfrm>
                <a:off x="-3647748" y="700986"/>
                <a:ext cx="182598" cy="143759"/>
                <a:chOff x="-3634116" y="700986"/>
                <a:chExt cx="182598" cy="143759"/>
              </a:xfrm>
            </p:grpSpPr>
            <p:grpSp>
              <p:nvGrpSpPr>
                <p:cNvPr id="63" name="Groep 89"/>
                <p:cNvGrpSpPr>
                  <a:grpSpLocks/>
                </p:cNvGrpSpPr>
                <p:nvPr userDrawn="1"/>
              </p:nvGrpSpPr>
              <p:grpSpPr bwMode="auto">
                <a:xfrm>
                  <a:off x="-3634116" y="700986"/>
                  <a:ext cx="182598" cy="143759"/>
                  <a:chOff x="-3634116" y="700986"/>
                  <a:chExt cx="182598" cy="143759"/>
                </a:xfrm>
              </p:grpSpPr>
              <p:cxnSp>
                <p:nvCxnSpPr>
                  <p:cNvPr id="67" name="Rechte verbindingslijn 93"/>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94"/>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95"/>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96"/>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1" name="Rechte verbindingslijn 97"/>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4" name="Groep 90"/>
                <p:cNvGrpSpPr>
                  <a:grpSpLocks/>
                </p:cNvGrpSpPr>
                <p:nvPr userDrawn="1"/>
              </p:nvGrpSpPr>
              <p:grpSpPr bwMode="auto">
                <a:xfrm>
                  <a:off x="-3634047" y="735854"/>
                  <a:ext cx="88801" cy="72568"/>
                  <a:chOff x="-2091059" y="1395403"/>
                  <a:chExt cx="157316" cy="128558"/>
                </a:xfrm>
              </p:grpSpPr>
              <p:sp>
                <p:nvSpPr>
                  <p:cNvPr id="65" name="Rechthoek 91"/>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Pijl: punthaak 92"/>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3" name="Rechte verbindingslijn 50"/>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4" name="Rechte verbindingslijn 51"/>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5" name="Groep 52"/>
              <p:cNvGrpSpPr>
                <a:grpSpLocks/>
              </p:cNvGrpSpPr>
              <p:nvPr userDrawn="1"/>
            </p:nvGrpSpPr>
            <p:grpSpPr bwMode="auto">
              <a:xfrm>
                <a:off x="-2746678" y="350909"/>
                <a:ext cx="357690" cy="330595"/>
                <a:chOff x="-2721817" y="347336"/>
                <a:chExt cx="432805" cy="400021"/>
              </a:xfrm>
            </p:grpSpPr>
            <p:sp>
              <p:nvSpPr>
                <p:cNvPr id="52" name="Rechthoek 78"/>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3" name="Groep 79"/>
                <p:cNvGrpSpPr>
                  <a:grpSpLocks/>
                </p:cNvGrpSpPr>
                <p:nvPr userDrawn="1"/>
              </p:nvGrpSpPr>
              <p:grpSpPr bwMode="auto">
                <a:xfrm>
                  <a:off x="-2652453" y="431583"/>
                  <a:ext cx="294076" cy="231526"/>
                  <a:chOff x="-3634116" y="700986"/>
                  <a:chExt cx="182598" cy="143759"/>
                </a:xfrm>
              </p:grpSpPr>
              <p:grpSp>
                <p:nvGrpSpPr>
                  <p:cNvPr id="54" name="Groep 80"/>
                  <p:cNvGrpSpPr>
                    <a:grpSpLocks/>
                  </p:cNvGrpSpPr>
                  <p:nvPr userDrawn="1"/>
                </p:nvGrpSpPr>
                <p:grpSpPr bwMode="auto">
                  <a:xfrm>
                    <a:off x="-3634116" y="700986"/>
                    <a:ext cx="182598" cy="143759"/>
                    <a:chOff x="-3634116" y="700986"/>
                    <a:chExt cx="182598" cy="143759"/>
                  </a:xfrm>
                </p:grpSpPr>
                <p:cxnSp>
                  <p:nvCxnSpPr>
                    <p:cNvPr id="58" name="Rechte verbindingslijn 84"/>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85"/>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86"/>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1" name="Rechte verbindingslijn 87"/>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2" name="Rechte verbindingslijn 88"/>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5" name="Groep 81"/>
                  <p:cNvGrpSpPr>
                    <a:grpSpLocks/>
                  </p:cNvGrpSpPr>
                  <p:nvPr userDrawn="1"/>
                </p:nvGrpSpPr>
                <p:grpSpPr bwMode="auto">
                  <a:xfrm>
                    <a:off x="-3634047" y="735854"/>
                    <a:ext cx="88801" cy="72568"/>
                    <a:chOff x="-2091059" y="1395403"/>
                    <a:chExt cx="157316" cy="128558"/>
                  </a:xfrm>
                </p:grpSpPr>
                <p:sp>
                  <p:nvSpPr>
                    <p:cNvPr id="56" name="Rechthoek 82"/>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7" name="Pijl: punthaak 83"/>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6" name="Groep 53"/>
              <p:cNvGrpSpPr>
                <a:grpSpLocks/>
              </p:cNvGrpSpPr>
              <p:nvPr userDrawn="1"/>
            </p:nvGrpSpPr>
            <p:grpSpPr bwMode="auto">
              <a:xfrm>
                <a:off x="-2746678" y="762183"/>
                <a:ext cx="357690" cy="330595"/>
                <a:chOff x="-2721817" y="782525"/>
                <a:chExt cx="432805" cy="400021"/>
              </a:xfrm>
            </p:grpSpPr>
            <p:sp>
              <p:nvSpPr>
                <p:cNvPr id="41" name="Rechthoek 67"/>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2" name="Groep 68"/>
                <p:cNvGrpSpPr>
                  <a:grpSpLocks/>
                </p:cNvGrpSpPr>
                <p:nvPr userDrawn="1"/>
              </p:nvGrpSpPr>
              <p:grpSpPr bwMode="auto">
                <a:xfrm>
                  <a:off x="-2652453" y="866772"/>
                  <a:ext cx="294076" cy="231526"/>
                  <a:chOff x="-3310843" y="700986"/>
                  <a:chExt cx="182598" cy="143759"/>
                </a:xfrm>
              </p:grpSpPr>
              <p:grpSp>
                <p:nvGrpSpPr>
                  <p:cNvPr id="43" name="Groep 69"/>
                  <p:cNvGrpSpPr>
                    <a:grpSpLocks/>
                  </p:cNvGrpSpPr>
                  <p:nvPr userDrawn="1"/>
                </p:nvGrpSpPr>
                <p:grpSpPr bwMode="auto">
                  <a:xfrm>
                    <a:off x="-3310843" y="700986"/>
                    <a:ext cx="182598" cy="143759"/>
                    <a:chOff x="-3310843" y="700986"/>
                    <a:chExt cx="182598" cy="143759"/>
                  </a:xfrm>
                </p:grpSpPr>
                <p:cxnSp>
                  <p:nvCxnSpPr>
                    <p:cNvPr id="47" name="Rechte verbindingslijn 73"/>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74"/>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75"/>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0" name="Rechte verbindingslijn 76"/>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1" name="Rechte verbindingslijn 77"/>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4" name="Groep 70"/>
                  <p:cNvGrpSpPr>
                    <a:grpSpLocks/>
                  </p:cNvGrpSpPr>
                  <p:nvPr userDrawn="1"/>
                </p:nvGrpSpPr>
                <p:grpSpPr bwMode="auto">
                  <a:xfrm flipH="1">
                    <a:off x="-3310774" y="735854"/>
                    <a:ext cx="88801" cy="72568"/>
                    <a:chOff x="-2091059" y="1395403"/>
                    <a:chExt cx="157316" cy="128558"/>
                  </a:xfrm>
                </p:grpSpPr>
                <p:sp>
                  <p:nvSpPr>
                    <p:cNvPr id="45" name="Rechthoek 71"/>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6" name="Pijl: punthaak 72"/>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7" name="Rechthoek 54"/>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8" name="Rechthoek 55"/>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9" name="Rechte verbindingslijn 56"/>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30" name="Rechthoek 57"/>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1" name="Ovaal 58"/>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2" name="Rechthoek 59"/>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3" name="Ovaal 60"/>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4" name="Rechthoek 61"/>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6" name="Ovaal 62"/>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7" name="Rechthoek 63"/>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8" name="Ovaal 64"/>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9" name="Rechthoek 65"/>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40" name="Rechte verbindingslijn 66"/>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10" name="Meer informatie"/>
            <p:cNvGrpSpPr>
              <a:grpSpLocks/>
            </p:cNvGrpSpPr>
            <p:nvPr userDrawn="1"/>
          </p:nvGrpSpPr>
          <p:grpSpPr bwMode="auto">
            <a:xfrm>
              <a:off x="-3421298" y="3350889"/>
              <a:ext cx="3178515" cy="783273"/>
              <a:chOff x="-3741486" y="3359148"/>
              <a:chExt cx="3178515" cy="783273"/>
            </a:xfrm>
          </p:grpSpPr>
          <p:sp>
            <p:nvSpPr>
              <p:cNvPr id="11"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2" name="Rechthoek 39"/>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3" name="Rechte verbindingslijn 40"/>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81" name="Groep 107"/>
          <p:cNvGrpSpPr>
            <a:grpSpLocks/>
          </p:cNvGrpSpPr>
          <p:nvPr userDrawn="1"/>
        </p:nvGrpSpPr>
        <p:grpSpPr bwMode="auto">
          <a:xfrm>
            <a:off x="12368718" y="-18061"/>
            <a:ext cx="3178964" cy="7114295"/>
            <a:chOff x="12391603" y="-17883"/>
            <a:chExt cx="3183677" cy="6879634"/>
          </a:xfrm>
        </p:grpSpPr>
        <p:grpSp>
          <p:nvGrpSpPr>
            <p:cNvPr id="82" name="Meer informatie"/>
            <p:cNvGrpSpPr>
              <a:grpSpLocks/>
            </p:cNvGrpSpPr>
            <p:nvPr userDrawn="1"/>
          </p:nvGrpSpPr>
          <p:grpSpPr bwMode="auto">
            <a:xfrm>
              <a:off x="12396764" y="6078478"/>
              <a:ext cx="3178515" cy="783273"/>
              <a:chOff x="-3741486" y="3359148"/>
              <a:chExt cx="3178515" cy="783273"/>
            </a:xfrm>
          </p:grpSpPr>
          <p:sp>
            <p:nvSpPr>
              <p:cNvPr id="138" name="Freeform 101"/>
              <p:cNvSpPr>
                <a:spLocks noEditPoints="1"/>
              </p:cNvSpPr>
              <p:nvPr/>
            </p:nvSpPr>
            <p:spPr bwMode="auto">
              <a:xfrm>
                <a:off x="-3740787" y="3359671"/>
                <a:ext cx="255865" cy="255624"/>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39" name="Rechthoek 165"/>
              <p:cNvSpPr>
                <a:spLocks noChangeArrowheads="1"/>
              </p:cNvSpPr>
              <p:nvPr userDrawn="1"/>
            </p:nvSpPr>
            <p:spPr bwMode="auto">
              <a:xfrm>
                <a:off x="-3379450" y="3431118"/>
                <a:ext cx="2816480" cy="5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40" name="Rechte verbindingslijn 166"/>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83" name="Instructie"/>
            <p:cNvGrpSpPr>
              <a:grpSpLocks/>
            </p:cNvGrpSpPr>
            <p:nvPr userDrawn="1"/>
          </p:nvGrpSpPr>
          <p:grpSpPr bwMode="auto">
            <a:xfrm>
              <a:off x="12391603" y="-17883"/>
              <a:ext cx="3183677" cy="2499789"/>
              <a:chOff x="12391603" y="-17883"/>
              <a:chExt cx="3183677" cy="2499789"/>
            </a:xfrm>
          </p:grpSpPr>
          <p:sp>
            <p:nvSpPr>
              <p:cNvPr id="122" name="Rechthoek 148"/>
              <p:cNvSpPr/>
              <p:nvPr userDrawn="1"/>
            </p:nvSpPr>
            <p:spPr>
              <a:xfrm>
                <a:off x="12397463" y="-17883"/>
                <a:ext cx="3177817" cy="192116"/>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Grafiek invoegen</a:t>
                </a:r>
              </a:p>
            </p:txBody>
          </p:sp>
          <p:sp>
            <p:nvSpPr>
              <p:cNvPr id="123" name="Ovaal 149"/>
              <p:cNvSpPr>
                <a:spLocks noChangeArrowheads="1"/>
              </p:cNvSpPr>
              <p:nvPr userDrawn="1"/>
            </p:nvSpPr>
            <p:spPr bwMode="auto">
              <a:xfrm>
                <a:off x="12391603" y="348883"/>
                <a:ext cx="261726" cy="258800"/>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24" name="Rechte verbindingslijn 150"/>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125" name="Rechte verbindingslijn 151"/>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26" name="Rechthoek 152"/>
              <p:cNvSpPr>
                <a:spLocks noChangeArrowheads="1"/>
              </p:cNvSpPr>
              <p:nvPr userDrawn="1"/>
            </p:nvSpPr>
            <p:spPr bwMode="auto">
              <a:xfrm>
                <a:off x="12756848" y="413981"/>
                <a:ext cx="2818432" cy="59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grafiek. Klik op het pictogram om een nieuwe grafiek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sp>
            <p:nvSpPr>
              <p:cNvPr id="127" name="Ovaal 153"/>
              <p:cNvSpPr>
                <a:spLocks noChangeArrowheads="1"/>
              </p:cNvSpPr>
              <p:nvPr userDrawn="1"/>
            </p:nvSpPr>
            <p:spPr bwMode="auto">
              <a:xfrm>
                <a:off x="12391603" y="1687340"/>
                <a:ext cx="261726" cy="26038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128" name="Rechthoek 154"/>
              <p:cNvSpPr>
                <a:spLocks noChangeArrowheads="1"/>
              </p:cNvSpPr>
              <p:nvPr userDrawn="1"/>
            </p:nvSpPr>
            <p:spPr bwMode="auto">
              <a:xfrm>
                <a:off x="12756848" y="1754025"/>
                <a:ext cx="2818432" cy="31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grafiek</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129" name="Groep 155"/>
              <p:cNvGrpSpPr>
                <a:grpSpLocks/>
              </p:cNvGrpSpPr>
              <p:nvPr userDrawn="1"/>
            </p:nvGrpSpPr>
            <p:grpSpPr bwMode="auto">
              <a:xfrm>
                <a:off x="12757284" y="2166667"/>
                <a:ext cx="825500" cy="209550"/>
                <a:chOff x="13504624" y="2482850"/>
                <a:chExt cx="825500" cy="209550"/>
              </a:xfrm>
            </p:grpSpPr>
            <p:sp>
              <p:nvSpPr>
                <p:cNvPr id="135" name="Rechthoek 161"/>
                <p:cNvSpPr/>
                <p:nvPr userDrawn="1"/>
              </p:nvSpPr>
              <p:spPr>
                <a:xfrm>
                  <a:off x="13504187" y="2483017"/>
                  <a:ext cx="826193" cy="187352"/>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36" name="Rechte verbindingslijn 162"/>
                <p:cNvCxnSpPr>
                  <a:cxnSpLocks noChangeShapeType="1"/>
                </p:cNvCxnSpPr>
                <p:nvPr userDrawn="1"/>
              </p:nvCxnSpPr>
              <p:spPr bwMode="auto">
                <a:xfrm>
                  <a:off x="14155269" y="2515250"/>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37" name="Gelijkbenige driehoek 163"/>
                <p:cNvSpPr/>
                <p:nvPr userDrawn="1"/>
              </p:nvSpPr>
              <p:spPr>
                <a:xfrm rot="10800000">
                  <a:off x="14195611" y="2567166"/>
                  <a:ext cx="87892" cy="44456"/>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cxnSp>
            <p:nvCxnSpPr>
              <p:cNvPr id="130" name="Rechte verbindingslijn 156"/>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31" name="Grafiek icoon"/>
              <p:cNvGrpSpPr>
                <a:grpSpLocks/>
              </p:cNvGrpSpPr>
              <p:nvPr userDrawn="1"/>
            </p:nvGrpSpPr>
            <p:grpSpPr bwMode="auto">
              <a:xfrm>
                <a:off x="12757284" y="1130736"/>
                <a:ext cx="289372" cy="314992"/>
                <a:chOff x="12468049" y="1754144"/>
                <a:chExt cx="339072" cy="369091"/>
              </a:xfrm>
            </p:grpSpPr>
            <p:sp>
              <p:nvSpPr>
                <p:cNvPr id="132" name="Rechthoek 158"/>
                <p:cNvSpPr/>
                <p:nvPr/>
              </p:nvSpPr>
              <p:spPr>
                <a:xfrm>
                  <a:off x="12467537" y="1868681"/>
                  <a:ext cx="91546" cy="254878"/>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133" name="Rechthoek 159"/>
                <p:cNvSpPr/>
                <p:nvPr/>
              </p:nvSpPr>
              <p:spPr>
                <a:xfrm>
                  <a:off x="12588834" y="1753335"/>
                  <a:ext cx="93835" cy="370224"/>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134" name="Rechthoek 160"/>
                <p:cNvSpPr/>
                <p:nvPr/>
              </p:nvSpPr>
              <p:spPr>
                <a:xfrm>
                  <a:off x="12714710" y="1835194"/>
                  <a:ext cx="91546" cy="288366"/>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grpSp>
        <p:grpSp>
          <p:nvGrpSpPr>
            <p:cNvPr id="84" name="Instructie"/>
            <p:cNvGrpSpPr>
              <a:grpSpLocks/>
            </p:cNvGrpSpPr>
            <p:nvPr userDrawn="1"/>
          </p:nvGrpSpPr>
          <p:grpSpPr bwMode="auto">
            <a:xfrm>
              <a:off x="12391603" y="4349962"/>
              <a:ext cx="3183677" cy="1615383"/>
              <a:chOff x="12391603" y="4371228"/>
              <a:chExt cx="3183677" cy="1615383"/>
            </a:xfrm>
          </p:grpSpPr>
          <p:cxnSp>
            <p:nvCxnSpPr>
              <p:cNvPr id="85" name="Rechte verbindingslijn 111"/>
              <p:cNvCxnSpPr>
                <a:cxnSpLocks/>
              </p:cNvCxnSpPr>
              <p:nvPr userDrawn="1"/>
            </p:nvCxnSpPr>
            <p:spPr bwMode="auto">
              <a:xfrm>
                <a:off x="12397263" y="5986611"/>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86" name="Rechthoek 112"/>
              <p:cNvSpPr/>
              <p:nvPr userDrawn="1"/>
            </p:nvSpPr>
            <p:spPr>
              <a:xfrm>
                <a:off x="12397463" y="4371228"/>
                <a:ext cx="3177817" cy="192116"/>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a:solidFill>
                      <a:srgbClr val="002C51"/>
                    </a:solidFill>
                    <a:latin typeface="Gill Sans MT"/>
                    <a:cs typeface="Segoe UI Light" panose="020B0502040204020203" pitchFamily="34" charset="0"/>
                  </a:rPr>
                  <a:t>Grafiek Bewerken</a:t>
                </a:r>
              </a:p>
            </p:txBody>
          </p:sp>
          <p:sp>
            <p:nvSpPr>
              <p:cNvPr id="87" name="Ovaal 113"/>
              <p:cNvSpPr>
                <a:spLocks noChangeArrowheads="1"/>
              </p:cNvSpPr>
              <p:nvPr userDrawn="1"/>
            </p:nvSpPr>
            <p:spPr bwMode="auto">
              <a:xfrm>
                <a:off x="12391603" y="4737994"/>
                <a:ext cx="261726" cy="258800"/>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88" name="Rechte verbindingslijn 114"/>
              <p:cNvCxnSpPr>
                <a:cxnSpLocks/>
              </p:cNvCxnSpPr>
              <p:nvPr userDrawn="1"/>
            </p:nvCxnSpPr>
            <p:spPr bwMode="auto">
              <a:xfrm>
                <a:off x="12397263" y="4613425"/>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89" name="Rechthoek 115"/>
              <p:cNvSpPr>
                <a:spLocks noChangeArrowheads="1"/>
              </p:cNvSpPr>
              <p:nvPr userDrawn="1"/>
            </p:nvSpPr>
            <p:spPr bwMode="auto">
              <a:xfrm>
                <a:off x="12756848" y="4803090"/>
                <a:ext cx="2818432" cy="31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spcBef>
                    <a:spcPct val="0"/>
                  </a:spcBef>
                  <a:spcAft>
                    <a:spcPct val="0"/>
                  </a:spcAft>
                  <a:defRPr/>
                </a:pPr>
                <a:r>
                  <a:rPr lang="nl-NL" altLang="en-US" sz="1300" b="0">
                    <a:solidFill>
                      <a:srgbClr val="000000"/>
                    </a:solidFill>
                  </a:rPr>
                  <a:t>Selecteer de grafiek, klik met de rechter muisknop en kies </a:t>
                </a:r>
                <a:r>
                  <a:rPr lang="nl-NL" altLang="en-US" sz="1300">
                    <a:solidFill>
                      <a:srgbClr val="000000"/>
                    </a:solidFill>
                  </a:rPr>
                  <a:t>‘Gegevens bewerken’</a:t>
                </a:r>
              </a:p>
            </p:txBody>
          </p:sp>
          <p:grpSp>
            <p:nvGrpSpPr>
              <p:cNvPr id="90" name="Groep 116"/>
              <p:cNvGrpSpPr>
                <a:grpSpLocks/>
              </p:cNvGrpSpPr>
              <p:nvPr userDrawn="1"/>
            </p:nvGrpSpPr>
            <p:grpSpPr bwMode="auto">
              <a:xfrm>
                <a:off x="12756847" y="5225427"/>
                <a:ext cx="1483239" cy="719152"/>
                <a:chOff x="12756847" y="4343668"/>
                <a:chExt cx="1483239" cy="719152"/>
              </a:xfrm>
            </p:grpSpPr>
            <p:sp>
              <p:nvSpPr>
                <p:cNvPr id="91" name="Rechthoek 117"/>
                <p:cNvSpPr/>
                <p:nvPr userDrawn="1"/>
              </p:nvSpPr>
              <p:spPr>
                <a:xfrm>
                  <a:off x="12756847" y="4343668"/>
                  <a:ext cx="1404333" cy="60175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92" name="Rechthoek 118"/>
                <p:cNvSpPr/>
                <p:nvPr userDrawn="1"/>
              </p:nvSpPr>
              <p:spPr>
                <a:xfrm>
                  <a:off x="12768567" y="4654863"/>
                  <a:ext cx="1386755" cy="28261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93" name="Tekstvak 119"/>
                <p:cNvSpPr txBox="1">
                  <a:spLocks noChangeArrowheads="1"/>
                </p:cNvSpPr>
                <p:nvPr userDrawn="1"/>
              </p:nvSpPr>
              <p:spPr bwMode="auto">
                <a:xfrm>
                  <a:off x="12997087" y="4384949"/>
                  <a:ext cx="1111358" cy="3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Grafiektype wijzigen</a:t>
                  </a:r>
                </a:p>
              </p:txBody>
            </p:sp>
            <p:sp>
              <p:nvSpPr>
                <p:cNvPr id="94" name="Tekstvak 120"/>
                <p:cNvSpPr txBox="1">
                  <a:spLocks noChangeArrowheads="1"/>
                </p:cNvSpPr>
                <p:nvPr userDrawn="1"/>
              </p:nvSpPr>
              <p:spPr bwMode="auto">
                <a:xfrm>
                  <a:off x="12983416" y="4705670"/>
                  <a:ext cx="1134794" cy="3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Gegevens bewerken</a:t>
                  </a:r>
                </a:p>
              </p:txBody>
            </p:sp>
            <p:pic>
              <p:nvPicPr>
                <p:cNvPr id="95"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097000"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6" name="Groep 122"/>
                <p:cNvGrpSpPr>
                  <a:grpSpLocks/>
                </p:cNvGrpSpPr>
                <p:nvPr userDrawn="1"/>
              </p:nvGrpSpPr>
              <p:grpSpPr bwMode="auto">
                <a:xfrm>
                  <a:off x="12831198" y="4432250"/>
                  <a:ext cx="139861" cy="152244"/>
                  <a:chOff x="12574450" y="6053892"/>
                  <a:chExt cx="169232" cy="184215"/>
                </a:xfrm>
              </p:grpSpPr>
              <p:sp>
                <p:nvSpPr>
                  <p:cNvPr id="119" name="Rechthoek 145"/>
                  <p:cNvSpPr/>
                  <p:nvPr userDrawn="1"/>
                </p:nvSpPr>
                <p:spPr>
                  <a:xfrm>
                    <a:off x="12574292" y="6085031"/>
                    <a:ext cx="44903" cy="12679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400">
                      <a:solidFill>
                        <a:srgbClr val="002C51"/>
                      </a:solidFill>
                    </a:endParaRPr>
                  </a:p>
                </p:txBody>
              </p:sp>
              <p:sp>
                <p:nvSpPr>
                  <p:cNvPr id="120" name="Rechthoek 146"/>
                  <p:cNvSpPr/>
                  <p:nvPr userDrawn="1"/>
                </p:nvSpPr>
                <p:spPr>
                  <a:xfrm>
                    <a:off x="12635739" y="6027396"/>
                    <a:ext cx="44903" cy="184430"/>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400">
                      <a:solidFill>
                        <a:srgbClr val="002C51"/>
                      </a:solidFill>
                    </a:endParaRPr>
                  </a:p>
                </p:txBody>
              </p:sp>
              <p:sp>
                <p:nvSpPr>
                  <p:cNvPr id="121" name="Rechthoek 147"/>
                  <p:cNvSpPr/>
                  <p:nvPr userDrawn="1"/>
                </p:nvSpPr>
                <p:spPr>
                  <a:xfrm>
                    <a:off x="12694822" y="6067741"/>
                    <a:ext cx="16544" cy="144086"/>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400">
                      <a:solidFill>
                        <a:srgbClr val="002C51"/>
                      </a:solidFill>
                    </a:endParaRPr>
                  </a:p>
                </p:txBody>
              </p:sp>
            </p:grpSp>
            <p:grpSp>
              <p:nvGrpSpPr>
                <p:cNvPr id="97" name="Groep 123"/>
                <p:cNvGrpSpPr>
                  <a:grpSpLocks/>
                </p:cNvGrpSpPr>
                <p:nvPr userDrawn="1"/>
              </p:nvGrpSpPr>
              <p:grpSpPr bwMode="auto">
                <a:xfrm>
                  <a:off x="12831198" y="4748585"/>
                  <a:ext cx="184916" cy="120210"/>
                  <a:chOff x="8815516" y="1076284"/>
                  <a:chExt cx="503174" cy="327105"/>
                </a:xfrm>
              </p:grpSpPr>
              <p:sp>
                <p:nvSpPr>
                  <p:cNvPr id="98" name="Rechthoek 124"/>
                  <p:cNvSpPr/>
                  <p:nvPr userDrawn="1"/>
                </p:nvSpPr>
                <p:spPr>
                  <a:xfrm>
                    <a:off x="8815161" y="1071840"/>
                    <a:ext cx="318886" cy="237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nvGrpSpPr>
                  <p:cNvPr id="99" name="Groep 125"/>
                  <p:cNvGrpSpPr>
                    <a:grpSpLocks/>
                  </p:cNvGrpSpPr>
                  <p:nvPr userDrawn="1"/>
                </p:nvGrpSpPr>
                <p:grpSpPr bwMode="auto">
                  <a:xfrm>
                    <a:off x="8815517" y="1076284"/>
                    <a:ext cx="503173" cy="327105"/>
                    <a:chOff x="1351248" y="-683635"/>
                    <a:chExt cx="503173" cy="327105"/>
                  </a:xfrm>
                </p:grpSpPr>
                <p:grpSp>
                  <p:nvGrpSpPr>
                    <p:cNvPr id="100" name="Groep 126"/>
                    <p:cNvGrpSpPr>
                      <a:grpSpLocks/>
                    </p:cNvGrpSpPr>
                    <p:nvPr userDrawn="1"/>
                  </p:nvGrpSpPr>
                  <p:grpSpPr bwMode="auto">
                    <a:xfrm>
                      <a:off x="1351248" y="-683635"/>
                      <a:ext cx="375186" cy="293652"/>
                      <a:chOff x="1094874" y="-884923"/>
                      <a:chExt cx="884668" cy="692417"/>
                    </a:xfrm>
                  </p:grpSpPr>
                  <p:sp>
                    <p:nvSpPr>
                      <p:cNvPr id="105" name="Rechthoek 131"/>
                      <p:cNvSpPr/>
                      <p:nvPr userDrawn="1"/>
                    </p:nvSpPr>
                    <p:spPr>
                      <a:xfrm>
                        <a:off x="1094037" y="-1027833"/>
                        <a:ext cx="701785" cy="142621"/>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nvGrpSpPr>
                      <p:cNvPr id="106" name="Groep 132"/>
                      <p:cNvGrpSpPr>
                        <a:grpSpLocks/>
                      </p:cNvGrpSpPr>
                      <p:nvPr userDrawn="1"/>
                    </p:nvGrpSpPr>
                    <p:grpSpPr bwMode="auto">
                      <a:xfrm>
                        <a:off x="1094874" y="-878306"/>
                        <a:ext cx="867364" cy="685800"/>
                        <a:chOff x="1094874" y="-878306"/>
                        <a:chExt cx="867364" cy="613611"/>
                      </a:xfrm>
                    </p:grpSpPr>
                    <p:cxnSp>
                      <p:nvCxnSpPr>
                        <p:cNvPr id="112" name="Rechte verbindingslijn 138"/>
                        <p:cNvCxnSpPr>
                          <a:cxnSpLocks/>
                        </p:cNvCxnSpPr>
                        <p:nvPr userDrawn="1"/>
                      </p:nvCxnSpPr>
                      <p:spPr>
                        <a:xfrm>
                          <a:off x="1094037" y="-1002980"/>
                          <a:ext cx="0" cy="61070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3" name="Rechte verbindingslijn 139"/>
                        <p:cNvCxnSpPr>
                          <a:cxnSpLocks/>
                        </p:cNvCxnSpPr>
                        <p:nvPr userDrawn="1"/>
                      </p:nvCxnSpPr>
                      <p:spPr>
                        <a:xfrm>
                          <a:off x="1958733" y="-1002980"/>
                          <a:ext cx="0" cy="61070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4" name="Groep 140"/>
                        <p:cNvGrpSpPr>
                          <a:grpSpLocks/>
                        </p:cNvGrpSpPr>
                        <p:nvPr userDrawn="1"/>
                      </p:nvGrpSpPr>
                      <p:grpSpPr bwMode="auto">
                        <a:xfrm>
                          <a:off x="1270535" y="-878306"/>
                          <a:ext cx="526983" cy="613611"/>
                          <a:chOff x="1270535" y="-745959"/>
                          <a:chExt cx="526983" cy="481264"/>
                        </a:xfrm>
                      </p:grpSpPr>
                      <p:cxnSp>
                        <p:nvCxnSpPr>
                          <p:cNvPr id="115" name="Rechte verbindingslijn 141"/>
                          <p:cNvCxnSpPr>
                            <a:cxnSpLocks/>
                          </p:cNvCxnSpPr>
                          <p:nvPr userDrawn="1"/>
                        </p:nvCxnSpPr>
                        <p:spPr>
                          <a:xfrm>
                            <a:off x="1444930" y="-843743"/>
                            <a:ext cx="0" cy="478981"/>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6" name="Rechte verbindingslijn 142"/>
                          <p:cNvCxnSpPr>
                            <a:cxnSpLocks/>
                          </p:cNvCxnSpPr>
                          <p:nvPr userDrawn="1"/>
                        </p:nvCxnSpPr>
                        <p:spPr>
                          <a:xfrm>
                            <a:off x="1269485" y="-843743"/>
                            <a:ext cx="0" cy="478981"/>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43"/>
                          <p:cNvCxnSpPr>
                            <a:cxnSpLocks/>
                          </p:cNvCxnSpPr>
                          <p:nvPr userDrawn="1"/>
                        </p:nvCxnSpPr>
                        <p:spPr>
                          <a:xfrm>
                            <a:off x="1620376" y="-843743"/>
                            <a:ext cx="0" cy="478981"/>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44"/>
                          <p:cNvCxnSpPr>
                            <a:cxnSpLocks/>
                          </p:cNvCxnSpPr>
                          <p:nvPr userDrawn="1"/>
                        </p:nvCxnSpPr>
                        <p:spPr>
                          <a:xfrm>
                            <a:off x="1795821" y="-843743"/>
                            <a:ext cx="0" cy="478981"/>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07" name="Rechte verbindingslijn 133"/>
                      <p:cNvCxnSpPr>
                        <a:cxnSpLocks/>
                      </p:cNvCxnSpPr>
                      <p:nvPr userDrawn="1"/>
                    </p:nvCxnSpPr>
                    <p:spPr>
                      <a:xfrm flipH="1">
                        <a:off x="1094037" y="-335102"/>
                        <a:ext cx="714313"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08" name="Groep 134"/>
                      <p:cNvGrpSpPr>
                        <a:grpSpLocks/>
                      </p:cNvGrpSpPr>
                      <p:nvPr userDrawn="1"/>
                    </p:nvGrpSpPr>
                    <p:grpSpPr bwMode="auto">
                      <a:xfrm>
                        <a:off x="1094874" y="-607596"/>
                        <a:ext cx="878306" cy="276726"/>
                        <a:chOff x="1106905" y="-607596"/>
                        <a:chExt cx="878307" cy="276726"/>
                      </a:xfrm>
                    </p:grpSpPr>
                    <p:cxnSp>
                      <p:nvCxnSpPr>
                        <p:cNvPr id="109" name="Rechte verbindingslijn 135"/>
                        <p:cNvCxnSpPr>
                          <a:cxnSpLocks/>
                        </p:cNvCxnSpPr>
                        <p:nvPr userDrawn="1"/>
                      </p:nvCxnSpPr>
                      <p:spPr>
                        <a:xfrm flipH="1">
                          <a:off x="1106068" y="-477726"/>
                          <a:ext cx="70178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36"/>
                        <p:cNvCxnSpPr>
                          <a:cxnSpLocks/>
                        </p:cNvCxnSpPr>
                        <p:nvPr userDrawn="1"/>
                      </p:nvCxnSpPr>
                      <p:spPr>
                        <a:xfrm flipH="1">
                          <a:off x="1106068" y="-610163"/>
                          <a:ext cx="70178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11" name="Rechte verbindingslijn 137"/>
                        <p:cNvCxnSpPr>
                          <a:cxnSpLocks/>
                        </p:cNvCxnSpPr>
                        <p:nvPr userDrawn="1"/>
                      </p:nvCxnSpPr>
                      <p:spPr>
                        <a:xfrm flipH="1">
                          <a:off x="1106068" y="-752784"/>
                          <a:ext cx="70178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01" name="Groep 127"/>
                    <p:cNvGrpSpPr/>
                    <p:nvPr userDrawn="1"/>
                  </p:nvGrpSpPr>
                  <p:grpSpPr>
                    <a:xfrm rot="2700000">
                      <a:off x="1605871" y="-605080"/>
                      <a:ext cx="90079" cy="407021"/>
                      <a:chOff x="3130062" y="-817193"/>
                      <a:chExt cx="131884" cy="595920"/>
                    </a:xfrm>
                    <a:solidFill>
                      <a:srgbClr val="3399FF"/>
                    </a:solidFill>
                  </p:grpSpPr>
                  <p:sp>
                    <p:nvSpPr>
                      <p:cNvPr id="102" name="Rechthoek 128"/>
                      <p:cNvSpPr/>
                      <p:nvPr/>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103" name="Rechthoek: afgeronde bovenhoeken 129"/>
                      <p:cNvSpPr/>
                      <p:nvPr/>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104" name="Gelijkbenige driehoek 130"/>
                      <p:cNvSpPr/>
                      <p:nvPr/>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grpSp>
            </p:grpSp>
          </p:grpSp>
        </p:grpSp>
      </p:grpSp>
      <p:sp>
        <p:nvSpPr>
          <p:cNvPr id="2" name="Titel 1"/>
          <p:cNvSpPr>
            <a:spLocks noGrp="1"/>
          </p:cNvSpPr>
          <p:nvPr>
            <p:ph type="title"/>
          </p:nvPr>
        </p:nvSpPr>
        <p:spPr>
          <a:xfrm>
            <a:off x="367631" y="377635"/>
            <a:ext cx="11432931" cy="282160"/>
          </a:xfrm>
        </p:spPr>
        <p:txBody>
          <a:bodyPr/>
          <a:lstStyle/>
          <a:p>
            <a:r>
              <a:rPr lang="nl-NL" dirty="0"/>
              <a:t>Klik om de stijl te bewerken</a:t>
            </a:r>
          </a:p>
        </p:txBody>
      </p:sp>
      <p:sp>
        <p:nvSpPr>
          <p:cNvPr id="3" name="Tijdelijke aanduiding voor verticale tekst 2"/>
          <p:cNvSpPr>
            <a:spLocks noGrp="1"/>
          </p:cNvSpPr>
          <p:nvPr>
            <p:ph type="body" orient="vert" idx="1"/>
          </p:nvPr>
        </p:nvSpPr>
        <p:spPr>
          <a:xfrm>
            <a:off x="367629" y="1220282"/>
            <a:ext cx="5533444" cy="4795589"/>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9" name="Tijdelijke aanduiding voor grafiek 8"/>
          <p:cNvSpPr>
            <a:spLocks noGrp="1"/>
          </p:cNvSpPr>
          <p:nvPr>
            <p:ph type="chart" sz="quarter" idx="15"/>
          </p:nvPr>
        </p:nvSpPr>
        <p:spPr>
          <a:xfrm>
            <a:off x="6452519" y="1220285"/>
            <a:ext cx="5348044" cy="4795588"/>
          </a:xfrm>
          <a:solidFill>
            <a:schemeClr val="bg1">
              <a:lumMod val="95000"/>
            </a:schemeClr>
          </a:solidFill>
        </p:spPr>
        <p:txBody>
          <a:bodyPr bIns="130000" rtlCol="0" anchor="ctr">
            <a:normAutofit/>
          </a:bodyPr>
          <a:lstStyle>
            <a:lvl1pPr marL="0" indent="0" algn="ctr">
              <a:lnSpc>
                <a:spcPct val="300000"/>
              </a:lnSpc>
              <a:buNone/>
              <a:defRPr sz="1400"/>
            </a:lvl1pPr>
          </a:lstStyle>
          <a:p>
            <a:pPr lvl="0"/>
            <a:r>
              <a:rPr lang="en-US" noProof="0"/>
              <a:t>Click icon to add chart</a:t>
            </a:r>
            <a:endParaRPr lang="nl-NL" noProof="0" dirty="0"/>
          </a:p>
        </p:txBody>
      </p:sp>
      <p:sp>
        <p:nvSpPr>
          <p:cNvPr id="35" name="Tijdelijke aanduiding voor tekst 10"/>
          <p:cNvSpPr>
            <a:spLocks noGrp="1"/>
          </p:cNvSpPr>
          <p:nvPr>
            <p:ph type="body" sz="quarter" idx="14"/>
          </p:nvPr>
        </p:nvSpPr>
        <p:spPr>
          <a:xfrm>
            <a:off x="369024" y="769386"/>
            <a:ext cx="1143005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141" name="Tijdelijke aanduiding voor datum 3"/>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88A80424-D135-4ADF-9E07-D3D473F373A5}" type="datetime2">
              <a:rPr lang="nl-NL"/>
              <a:pPr>
                <a:defRPr/>
              </a:pPr>
              <a:t>donderdag 2 november 2023</a:t>
            </a:fld>
            <a:endParaRPr lang="nl-NL"/>
          </a:p>
        </p:txBody>
      </p:sp>
      <p:sp>
        <p:nvSpPr>
          <p:cNvPr id="142" name="Tijdelijke aanduiding voor voettekst 4"/>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43" name="Tijdelijke aanduiding voor dianummer 5"/>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79D8170C-71AB-4846-BD03-EF2EA55EAC62}" type="slidenum">
              <a:rPr lang="nl-NL"/>
              <a:pPr>
                <a:defRPr/>
              </a:pPr>
              <a:t>‹#›</a:t>
            </a:fld>
            <a:endParaRPr lang="nl-NL"/>
          </a:p>
        </p:txBody>
      </p:sp>
    </p:spTree>
    <p:extLst>
      <p:ext uri="{BB962C8B-B14F-4D97-AF65-F5344CB8AC3E}">
        <p14:creationId xmlns:p14="http://schemas.microsoft.com/office/powerpoint/2010/main" val="3323817154"/>
      </p:ext>
    </p:extLst>
  </p:cSld>
  <p:clrMapOvr>
    <a:masterClrMapping/>
  </p:clrMapOvr>
  <p:transition spd="med">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00% Grafiek ">
    <p:spTree>
      <p:nvGrpSpPr>
        <p:cNvPr id="1" name=""/>
        <p:cNvGrpSpPr/>
        <p:nvPr/>
      </p:nvGrpSpPr>
      <p:grpSpPr>
        <a:xfrm>
          <a:off x="0" y="0"/>
          <a:ext cx="0" cy="0"/>
          <a:chOff x="0" y="0"/>
          <a:chExt cx="0" cy="0"/>
        </a:xfrm>
      </p:grpSpPr>
      <p:sp>
        <p:nvSpPr>
          <p:cNvPr id="5" name="Tekstvak 22"/>
          <p:cNvSpPr txBox="1"/>
          <p:nvPr userDrawn="1"/>
        </p:nvSpPr>
        <p:spPr>
          <a:xfrm>
            <a:off x="9482283" y="-288972"/>
            <a:ext cx="2687492"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100% Grafiek</a:t>
            </a:r>
          </a:p>
        </p:txBody>
      </p:sp>
      <p:grpSp>
        <p:nvGrpSpPr>
          <p:cNvPr id="6" name="Groep 6"/>
          <p:cNvGrpSpPr>
            <a:grpSpLocks/>
          </p:cNvGrpSpPr>
          <p:nvPr userDrawn="1"/>
        </p:nvGrpSpPr>
        <p:grpSpPr bwMode="auto">
          <a:xfrm>
            <a:off x="12368718" y="-18061"/>
            <a:ext cx="3178964" cy="7114295"/>
            <a:chOff x="12391603" y="-17883"/>
            <a:chExt cx="3183677" cy="6879634"/>
          </a:xfrm>
        </p:grpSpPr>
        <p:grpSp>
          <p:nvGrpSpPr>
            <p:cNvPr id="7" name="Meer informatie"/>
            <p:cNvGrpSpPr>
              <a:grpSpLocks/>
            </p:cNvGrpSpPr>
            <p:nvPr userDrawn="1"/>
          </p:nvGrpSpPr>
          <p:grpSpPr bwMode="auto">
            <a:xfrm>
              <a:off x="12396764" y="6078478"/>
              <a:ext cx="3178515" cy="783273"/>
              <a:chOff x="-3741486" y="3359148"/>
              <a:chExt cx="3178515" cy="783273"/>
            </a:xfrm>
          </p:grpSpPr>
          <p:sp>
            <p:nvSpPr>
              <p:cNvPr id="65" name="Freeform 64"/>
              <p:cNvSpPr>
                <a:spLocks noEditPoints="1"/>
              </p:cNvSpPr>
              <p:nvPr/>
            </p:nvSpPr>
            <p:spPr bwMode="auto">
              <a:xfrm>
                <a:off x="-3740787" y="3359671"/>
                <a:ext cx="255865" cy="255624"/>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66" name="Rechthoek 30"/>
              <p:cNvSpPr>
                <a:spLocks noChangeArrowheads="1"/>
              </p:cNvSpPr>
              <p:nvPr userDrawn="1"/>
            </p:nvSpPr>
            <p:spPr bwMode="auto">
              <a:xfrm>
                <a:off x="-3379450" y="3431118"/>
                <a:ext cx="2816480" cy="59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67" name="Rechte verbindingslijn 31"/>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8" name="Instructie"/>
            <p:cNvGrpSpPr>
              <a:grpSpLocks/>
            </p:cNvGrpSpPr>
            <p:nvPr userDrawn="1"/>
          </p:nvGrpSpPr>
          <p:grpSpPr bwMode="auto">
            <a:xfrm>
              <a:off x="12391603" y="-17883"/>
              <a:ext cx="3183677" cy="2499789"/>
              <a:chOff x="12391603" y="-17883"/>
              <a:chExt cx="3183677" cy="2499789"/>
            </a:xfrm>
          </p:grpSpPr>
          <p:sp>
            <p:nvSpPr>
              <p:cNvPr id="49" name="Rechthoek 33"/>
              <p:cNvSpPr/>
              <p:nvPr userDrawn="1"/>
            </p:nvSpPr>
            <p:spPr>
              <a:xfrm>
                <a:off x="12397463" y="-17883"/>
                <a:ext cx="3177817" cy="192116"/>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Grafiek invoegen</a:t>
                </a:r>
              </a:p>
            </p:txBody>
          </p:sp>
          <p:sp>
            <p:nvSpPr>
              <p:cNvPr id="50" name="Ovaal 34"/>
              <p:cNvSpPr>
                <a:spLocks noChangeArrowheads="1"/>
              </p:cNvSpPr>
              <p:nvPr userDrawn="1"/>
            </p:nvSpPr>
            <p:spPr bwMode="auto">
              <a:xfrm>
                <a:off x="12391603" y="348883"/>
                <a:ext cx="261726" cy="258800"/>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51" name="Rechte verbindingslijn 35"/>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52" name="Rechte verbindingslijn 36"/>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53" name="Rechthoek 37"/>
              <p:cNvSpPr>
                <a:spLocks noChangeArrowheads="1"/>
              </p:cNvSpPr>
              <p:nvPr userDrawn="1"/>
            </p:nvSpPr>
            <p:spPr bwMode="auto">
              <a:xfrm>
                <a:off x="12756848" y="413981"/>
                <a:ext cx="2818432" cy="595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grafiek. Klik op het pictogram om een nieuwe grafiek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sp>
            <p:nvSpPr>
              <p:cNvPr id="54" name="Ovaal 38"/>
              <p:cNvSpPr>
                <a:spLocks noChangeArrowheads="1"/>
              </p:cNvSpPr>
              <p:nvPr userDrawn="1"/>
            </p:nvSpPr>
            <p:spPr bwMode="auto">
              <a:xfrm>
                <a:off x="12391603" y="1687340"/>
                <a:ext cx="261726" cy="26038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55" name="Rechthoek 39"/>
              <p:cNvSpPr>
                <a:spLocks noChangeArrowheads="1"/>
              </p:cNvSpPr>
              <p:nvPr userDrawn="1"/>
            </p:nvSpPr>
            <p:spPr bwMode="auto">
              <a:xfrm>
                <a:off x="12756848" y="1754025"/>
                <a:ext cx="2818432" cy="317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grafiek</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56" name="Groep 40"/>
              <p:cNvGrpSpPr>
                <a:grpSpLocks/>
              </p:cNvGrpSpPr>
              <p:nvPr userDrawn="1"/>
            </p:nvGrpSpPr>
            <p:grpSpPr bwMode="auto">
              <a:xfrm>
                <a:off x="12757284" y="2166667"/>
                <a:ext cx="825500" cy="209550"/>
                <a:chOff x="13504624" y="2482850"/>
                <a:chExt cx="825500" cy="209550"/>
              </a:xfrm>
            </p:grpSpPr>
            <p:sp>
              <p:nvSpPr>
                <p:cNvPr id="62" name="Rechthoek 46"/>
                <p:cNvSpPr/>
                <p:nvPr userDrawn="1"/>
              </p:nvSpPr>
              <p:spPr>
                <a:xfrm>
                  <a:off x="13504187" y="2483017"/>
                  <a:ext cx="826193" cy="187352"/>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63" name="Rechte verbindingslijn 47"/>
                <p:cNvCxnSpPr>
                  <a:cxnSpLocks noChangeShapeType="1"/>
                </p:cNvCxnSpPr>
                <p:nvPr userDrawn="1"/>
              </p:nvCxnSpPr>
              <p:spPr bwMode="auto">
                <a:xfrm>
                  <a:off x="14155269" y="2515250"/>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64" name="Gelijkbenige driehoek 48"/>
                <p:cNvSpPr/>
                <p:nvPr userDrawn="1"/>
              </p:nvSpPr>
              <p:spPr>
                <a:xfrm rot="10800000">
                  <a:off x="14195611" y="2567166"/>
                  <a:ext cx="87892" cy="44456"/>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cxnSp>
            <p:nvCxnSpPr>
              <p:cNvPr id="57" name="Rechte verbindingslijn 41"/>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58" name="Grafiek icoon"/>
              <p:cNvGrpSpPr>
                <a:grpSpLocks/>
              </p:cNvGrpSpPr>
              <p:nvPr userDrawn="1"/>
            </p:nvGrpSpPr>
            <p:grpSpPr bwMode="auto">
              <a:xfrm>
                <a:off x="12757284" y="1130736"/>
                <a:ext cx="289372" cy="314992"/>
                <a:chOff x="12468049" y="1754144"/>
                <a:chExt cx="339072" cy="369091"/>
              </a:xfrm>
            </p:grpSpPr>
            <p:sp>
              <p:nvSpPr>
                <p:cNvPr id="59" name="Rechthoek 43"/>
                <p:cNvSpPr/>
                <p:nvPr/>
              </p:nvSpPr>
              <p:spPr>
                <a:xfrm>
                  <a:off x="12467537" y="1868681"/>
                  <a:ext cx="91546" cy="254878"/>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60" name="Rechthoek 44"/>
                <p:cNvSpPr/>
                <p:nvPr/>
              </p:nvSpPr>
              <p:spPr>
                <a:xfrm>
                  <a:off x="12588834" y="1753335"/>
                  <a:ext cx="93835" cy="370224"/>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61" name="Rechthoek 45"/>
                <p:cNvSpPr/>
                <p:nvPr/>
              </p:nvSpPr>
              <p:spPr>
                <a:xfrm>
                  <a:off x="12714710" y="1835194"/>
                  <a:ext cx="91546" cy="288366"/>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grpSp>
        <p:grpSp>
          <p:nvGrpSpPr>
            <p:cNvPr id="9" name="Instructie"/>
            <p:cNvGrpSpPr>
              <a:grpSpLocks/>
            </p:cNvGrpSpPr>
            <p:nvPr userDrawn="1"/>
          </p:nvGrpSpPr>
          <p:grpSpPr bwMode="auto">
            <a:xfrm>
              <a:off x="12391603" y="4349962"/>
              <a:ext cx="3183677" cy="1615383"/>
              <a:chOff x="12391603" y="4371228"/>
              <a:chExt cx="3183677" cy="1615383"/>
            </a:xfrm>
          </p:grpSpPr>
          <p:cxnSp>
            <p:nvCxnSpPr>
              <p:cNvPr id="10" name="Rechte verbindingslijn 50"/>
              <p:cNvCxnSpPr>
                <a:cxnSpLocks/>
              </p:cNvCxnSpPr>
              <p:nvPr userDrawn="1"/>
            </p:nvCxnSpPr>
            <p:spPr bwMode="auto">
              <a:xfrm>
                <a:off x="12397263" y="5986611"/>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1" name="Rechthoek 51"/>
              <p:cNvSpPr/>
              <p:nvPr userDrawn="1"/>
            </p:nvSpPr>
            <p:spPr>
              <a:xfrm>
                <a:off x="12397463" y="4371228"/>
                <a:ext cx="3177817" cy="192116"/>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a:solidFill>
                      <a:srgbClr val="002C51"/>
                    </a:solidFill>
                    <a:latin typeface="Gill Sans MT"/>
                    <a:cs typeface="Segoe UI Light" panose="020B0502040204020203" pitchFamily="34" charset="0"/>
                  </a:rPr>
                  <a:t>Grafiek Bewerken</a:t>
                </a:r>
              </a:p>
            </p:txBody>
          </p:sp>
          <p:sp>
            <p:nvSpPr>
              <p:cNvPr id="12" name="Ovaal 52"/>
              <p:cNvSpPr>
                <a:spLocks noChangeArrowheads="1"/>
              </p:cNvSpPr>
              <p:nvPr userDrawn="1"/>
            </p:nvSpPr>
            <p:spPr bwMode="auto">
              <a:xfrm>
                <a:off x="12391603" y="4737994"/>
                <a:ext cx="261726" cy="258800"/>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3" name="Rechte verbindingslijn 53"/>
              <p:cNvCxnSpPr>
                <a:cxnSpLocks/>
              </p:cNvCxnSpPr>
              <p:nvPr userDrawn="1"/>
            </p:nvCxnSpPr>
            <p:spPr bwMode="auto">
              <a:xfrm>
                <a:off x="12397263" y="4613425"/>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4" name="Rechthoek 54"/>
              <p:cNvSpPr>
                <a:spLocks noChangeArrowheads="1"/>
              </p:cNvSpPr>
              <p:nvPr userDrawn="1"/>
            </p:nvSpPr>
            <p:spPr bwMode="auto">
              <a:xfrm>
                <a:off x="12756848" y="4803090"/>
                <a:ext cx="2818432" cy="31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spcBef>
                    <a:spcPct val="0"/>
                  </a:spcBef>
                  <a:spcAft>
                    <a:spcPct val="0"/>
                  </a:spcAft>
                  <a:defRPr/>
                </a:pPr>
                <a:r>
                  <a:rPr lang="nl-NL" altLang="en-US" sz="1300" b="0">
                    <a:solidFill>
                      <a:srgbClr val="000000"/>
                    </a:solidFill>
                  </a:rPr>
                  <a:t>Selecteer de grafiek, klik met de rechter muisknop en kies </a:t>
                </a:r>
                <a:r>
                  <a:rPr lang="nl-NL" altLang="en-US" sz="1300">
                    <a:solidFill>
                      <a:srgbClr val="000000"/>
                    </a:solidFill>
                  </a:rPr>
                  <a:t>‘Gegevens bewerken’</a:t>
                </a:r>
              </a:p>
            </p:txBody>
          </p:sp>
          <p:grpSp>
            <p:nvGrpSpPr>
              <p:cNvPr id="15" name="Groep 55"/>
              <p:cNvGrpSpPr>
                <a:grpSpLocks/>
              </p:cNvGrpSpPr>
              <p:nvPr userDrawn="1"/>
            </p:nvGrpSpPr>
            <p:grpSpPr bwMode="auto">
              <a:xfrm>
                <a:off x="12756847" y="5225427"/>
                <a:ext cx="1483239" cy="719152"/>
                <a:chOff x="12756847" y="4343668"/>
                <a:chExt cx="1483239" cy="719152"/>
              </a:xfrm>
            </p:grpSpPr>
            <p:sp>
              <p:nvSpPr>
                <p:cNvPr id="16" name="Rechthoek 56"/>
                <p:cNvSpPr/>
                <p:nvPr userDrawn="1"/>
              </p:nvSpPr>
              <p:spPr>
                <a:xfrm>
                  <a:off x="12756847" y="4343668"/>
                  <a:ext cx="1404333" cy="601750"/>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7" name="Rechthoek 57"/>
                <p:cNvSpPr/>
                <p:nvPr userDrawn="1"/>
              </p:nvSpPr>
              <p:spPr>
                <a:xfrm>
                  <a:off x="12768567" y="4654863"/>
                  <a:ext cx="1386755" cy="28261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8" name="Tekstvak 58"/>
                <p:cNvSpPr txBox="1">
                  <a:spLocks noChangeArrowheads="1"/>
                </p:cNvSpPr>
                <p:nvPr userDrawn="1"/>
              </p:nvSpPr>
              <p:spPr bwMode="auto">
                <a:xfrm>
                  <a:off x="12997087" y="4384949"/>
                  <a:ext cx="1111358" cy="3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Grafiektype wijzigen</a:t>
                  </a:r>
                </a:p>
              </p:txBody>
            </p:sp>
            <p:sp>
              <p:nvSpPr>
                <p:cNvPr id="19" name="Tekstvak 59"/>
                <p:cNvSpPr txBox="1">
                  <a:spLocks noChangeArrowheads="1"/>
                </p:cNvSpPr>
                <p:nvPr userDrawn="1"/>
              </p:nvSpPr>
              <p:spPr bwMode="auto">
                <a:xfrm>
                  <a:off x="12983416" y="4705670"/>
                  <a:ext cx="1134794" cy="35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Gegevens bewerken</a:t>
                  </a:r>
                </a:p>
              </p:txBody>
            </p:sp>
            <p:pic>
              <p:nvPicPr>
                <p:cNvPr id="20"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4097000"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1" name="Groep 61"/>
                <p:cNvGrpSpPr>
                  <a:grpSpLocks/>
                </p:cNvGrpSpPr>
                <p:nvPr userDrawn="1"/>
              </p:nvGrpSpPr>
              <p:grpSpPr bwMode="auto">
                <a:xfrm>
                  <a:off x="12831198" y="4432250"/>
                  <a:ext cx="139861" cy="152244"/>
                  <a:chOff x="12574450" y="6053892"/>
                  <a:chExt cx="169232" cy="184215"/>
                </a:xfrm>
              </p:grpSpPr>
              <p:sp>
                <p:nvSpPr>
                  <p:cNvPr id="46" name="Rechthoek 84"/>
                  <p:cNvSpPr/>
                  <p:nvPr userDrawn="1"/>
                </p:nvSpPr>
                <p:spPr>
                  <a:xfrm>
                    <a:off x="12574292" y="6085031"/>
                    <a:ext cx="44903" cy="12679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400">
                      <a:solidFill>
                        <a:srgbClr val="002C51"/>
                      </a:solidFill>
                    </a:endParaRPr>
                  </a:p>
                </p:txBody>
              </p:sp>
              <p:sp>
                <p:nvSpPr>
                  <p:cNvPr id="47" name="Rechthoek 85"/>
                  <p:cNvSpPr/>
                  <p:nvPr userDrawn="1"/>
                </p:nvSpPr>
                <p:spPr>
                  <a:xfrm>
                    <a:off x="12635739" y="6027396"/>
                    <a:ext cx="44903" cy="184430"/>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400">
                      <a:solidFill>
                        <a:srgbClr val="002C51"/>
                      </a:solidFill>
                    </a:endParaRPr>
                  </a:p>
                </p:txBody>
              </p:sp>
              <p:sp>
                <p:nvSpPr>
                  <p:cNvPr id="48" name="Rechthoek 86"/>
                  <p:cNvSpPr/>
                  <p:nvPr userDrawn="1"/>
                </p:nvSpPr>
                <p:spPr>
                  <a:xfrm>
                    <a:off x="12694822" y="6067741"/>
                    <a:ext cx="16544" cy="144086"/>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400">
                      <a:solidFill>
                        <a:srgbClr val="002C51"/>
                      </a:solidFill>
                    </a:endParaRPr>
                  </a:p>
                </p:txBody>
              </p:sp>
            </p:grpSp>
            <p:grpSp>
              <p:nvGrpSpPr>
                <p:cNvPr id="22" name="Groep 62"/>
                <p:cNvGrpSpPr>
                  <a:grpSpLocks/>
                </p:cNvGrpSpPr>
                <p:nvPr userDrawn="1"/>
              </p:nvGrpSpPr>
              <p:grpSpPr bwMode="auto">
                <a:xfrm>
                  <a:off x="12831198" y="4748585"/>
                  <a:ext cx="184916" cy="120210"/>
                  <a:chOff x="8815516" y="1076284"/>
                  <a:chExt cx="503174" cy="327105"/>
                </a:xfrm>
              </p:grpSpPr>
              <p:sp>
                <p:nvSpPr>
                  <p:cNvPr id="23" name="Rechthoek 63"/>
                  <p:cNvSpPr/>
                  <p:nvPr userDrawn="1"/>
                </p:nvSpPr>
                <p:spPr>
                  <a:xfrm>
                    <a:off x="8815161" y="1071840"/>
                    <a:ext cx="318886" cy="237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nvGrpSpPr>
                  <p:cNvPr id="24" name="Groep 64"/>
                  <p:cNvGrpSpPr>
                    <a:grpSpLocks/>
                  </p:cNvGrpSpPr>
                  <p:nvPr userDrawn="1"/>
                </p:nvGrpSpPr>
                <p:grpSpPr bwMode="auto">
                  <a:xfrm>
                    <a:off x="8815517" y="1076284"/>
                    <a:ext cx="503173" cy="327105"/>
                    <a:chOff x="1351248" y="-683635"/>
                    <a:chExt cx="503173" cy="327105"/>
                  </a:xfrm>
                </p:grpSpPr>
                <p:grpSp>
                  <p:nvGrpSpPr>
                    <p:cNvPr id="25" name="Groep 65"/>
                    <p:cNvGrpSpPr>
                      <a:grpSpLocks/>
                    </p:cNvGrpSpPr>
                    <p:nvPr userDrawn="1"/>
                  </p:nvGrpSpPr>
                  <p:grpSpPr bwMode="auto">
                    <a:xfrm>
                      <a:off x="1351248" y="-683635"/>
                      <a:ext cx="375186" cy="293652"/>
                      <a:chOff x="1094874" y="-884923"/>
                      <a:chExt cx="884668" cy="692417"/>
                    </a:xfrm>
                  </p:grpSpPr>
                  <p:sp>
                    <p:nvSpPr>
                      <p:cNvPr id="32" name="Rechthoek 70"/>
                      <p:cNvSpPr/>
                      <p:nvPr userDrawn="1"/>
                    </p:nvSpPr>
                    <p:spPr>
                      <a:xfrm>
                        <a:off x="1094037" y="-1027833"/>
                        <a:ext cx="701785" cy="142621"/>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nvGrpSpPr>
                      <p:cNvPr id="33" name="Groep 71"/>
                      <p:cNvGrpSpPr>
                        <a:grpSpLocks/>
                      </p:cNvGrpSpPr>
                      <p:nvPr userDrawn="1"/>
                    </p:nvGrpSpPr>
                    <p:grpSpPr bwMode="auto">
                      <a:xfrm>
                        <a:off x="1094874" y="-878306"/>
                        <a:ext cx="867364" cy="685800"/>
                        <a:chOff x="1094874" y="-878306"/>
                        <a:chExt cx="867364" cy="613611"/>
                      </a:xfrm>
                    </p:grpSpPr>
                    <p:cxnSp>
                      <p:nvCxnSpPr>
                        <p:cNvPr id="39" name="Rechte verbindingslijn 77"/>
                        <p:cNvCxnSpPr>
                          <a:cxnSpLocks/>
                        </p:cNvCxnSpPr>
                        <p:nvPr userDrawn="1"/>
                      </p:nvCxnSpPr>
                      <p:spPr>
                        <a:xfrm>
                          <a:off x="1094037" y="-1002980"/>
                          <a:ext cx="0" cy="61070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0" name="Rechte verbindingslijn 78"/>
                        <p:cNvCxnSpPr>
                          <a:cxnSpLocks/>
                        </p:cNvCxnSpPr>
                        <p:nvPr userDrawn="1"/>
                      </p:nvCxnSpPr>
                      <p:spPr>
                        <a:xfrm>
                          <a:off x="1958733" y="-1002980"/>
                          <a:ext cx="0" cy="61070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41" name="Groep 79"/>
                        <p:cNvGrpSpPr>
                          <a:grpSpLocks/>
                        </p:cNvGrpSpPr>
                        <p:nvPr userDrawn="1"/>
                      </p:nvGrpSpPr>
                      <p:grpSpPr bwMode="auto">
                        <a:xfrm>
                          <a:off x="1270535" y="-878306"/>
                          <a:ext cx="526983" cy="613611"/>
                          <a:chOff x="1270535" y="-745959"/>
                          <a:chExt cx="526983" cy="481264"/>
                        </a:xfrm>
                      </p:grpSpPr>
                      <p:cxnSp>
                        <p:nvCxnSpPr>
                          <p:cNvPr id="42" name="Rechte verbindingslijn 80"/>
                          <p:cNvCxnSpPr>
                            <a:cxnSpLocks/>
                          </p:cNvCxnSpPr>
                          <p:nvPr userDrawn="1"/>
                        </p:nvCxnSpPr>
                        <p:spPr>
                          <a:xfrm>
                            <a:off x="1444930" y="-843743"/>
                            <a:ext cx="0" cy="478981"/>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3" name="Rechte verbindingslijn 81"/>
                          <p:cNvCxnSpPr>
                            <a:cxnSpLocks/>
                          </p:cNvCxnSpPr>
                          <p:nvPr userDrawn="1"/>
                        </p:nvCxnSpPr>
                        <p:spPr>
                          <a:xfrm>
                            <a:off x="1269485" y="-843743"/>
                            <a:ext cx="0" cy="478981"/>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4" name="Rechte verbindingslijn 82"/>
                          <p:cNvCxnSpPr>
                            <a:cxnSpLocks/>
                          </p:cNvCxnSpPr>
                          <p:nvPr userDrawn="1"/>
                        </p:nvCxnSpPr>
                        <p:spPr>
                          <a:xfrm>
                            <a:off x="1620376" y="-843743"/>
                            <a:ext cx="0" cy="478981"/>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45" name="Rechte verbindingslijn 83"/>
                          <p:cNvCxnSpPr>
                            <a:cxnSpLocks/>
                          </p:cNvCxnSpPr>
                          <p:nvPr userDrawn="1"/>
                        </p:nvCxnSpPr>
                        <p:spPr>
                          <a:xfrm>
                            <a:off x="1795821" y="-843743"/>
                            <a:ext cx="0" cy="478981"/>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34" name="Rechte verbindingslijn 72"/>
                      <p:cNvCxnSpPr>
                        <a:cxnSpLocks/>
                      </p:cNvCxnSpPr>
                      <p:nvPr userDrawn="1"/>
                    </p:nvCxnSpPr>
                    <p:spPr>
                      <a:xfrm flipH="1">
                        <a:off x="1094037" y="-335102"/>
                        <a:ext cx="714313"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35" name="Groep 73"/>
                      <p:cNvGrpSpPr>
                        <a:grpSpLocks/>
                      </p:cNvGrpSpPr>
                      <p:nvPr userDrawn="1"/>
                    </p:nvGrpSpPr>
                    <p:grpSpPr bwMode="auto">
                      <a:xfrm>
                        <a:off x="1094874" y="-607596"/>
                        <a:ext cx="878306" cy="276726"/>
                        <a:chOff x="1106905" y="-607596"/>
                        <a:chExt cx="878307" cy="276726"/>
                      </a:xfrm>
                    </p:grpSpPr>
                    <p:cxnSp>
                      <p:nvCxnSpPr>
                        <p:cNvPr id="36" name="Rechte verbindingslijn 74"/>
                        <p:cNvCxnSpPr>
                          <a:cxnSpLocks/>
                        </p:cNvCxnSpPr>
                        <p:nvPr userDrawn="1"/>
                      </p:nvCxnSpPr>
                      <p:spPr>
                        <a:xfrm flipH="1">
                          <a:off x="1106068" y="-477726"/>
                          <a:ext cx="70178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7" name="Rechte verbindingslijn 75"/>
                        <p:cNvCxnSpPr>
                          <a:cxnSpLocks/>
                        </p:cNvCxnSpPr>
                        <p:nvPr userDrawn="1"/>
                      </p:nvCxnSpPr>
                      <p:spPr>
                        <a:xfrm flipH="1">
                          <a:off x="1106068" y="-610163"/>
                          <a:ext cx="70178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38" name="Rechte verbindingslijn 76"/>
                        <p:cNvCxnSpPr>
                          <a:cxnSpLocks/>
                        </p:cNvCxnSpPr>
                        <p:nvPr userDrawn="1"/>
                      </p:nvCxnSpPr>
                      <p:spPr>
                        <a:xfrm flipH="1">
                          <a:off x="1106068" y="-752784"/>
                          <a:ext cx="70178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26" name="Groep 66"/>
                    <p:cNvGrpSpPr/>
                    <p:nvPr userDrawn="1"/>
                  </p:nvGrpSpPr>
                  <p:grpSpPr>
                    <a:xfrm rot="2700000">
                      <a:off x="1605871" y="-605080"/>
                      <a:ext cx="90079" cy="407021"/>
                      <a:chOff x="3130062" y="-817193"/>
                      <a:chExt cx="131884" cy="595920"/>
                    </a:xfrm>
                    <a:solidFill>
                      <a:srgbClr val="3399FF"/>
                    </a:solidFill>
                  </p:grpSpPr>
                  <p:sp>
                    <p:nvSpPr>
                      <p:cNvPr id="29" name="Rechthoek 67"/>
                      <p:cNvSpPr/>
                      <p:nvPr/>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30" name="Rechthoek: afgeronde bovenhoeken 68"/>
                      <p:cNvSpPr/>
                      <p:nvPr/>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31" name="Gelijkbenige driehoek 69"/>
                      <p:cNvSpPr/>
                      <p:nvPr/>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grpSp>
            </p:grpSp>
          </p:grpSp>
        </p:grpSp>
      </p:grpSp>
      <p:sp>
        <p:nvSpPr>
          <p:cNvPr id="2" name="Titel 1"/>
          <p:cNvSpPr>
            <a:spLocks noGrp="1"/>
          </p:cNvSpPr>
          <p:nvPr>
            <p:ph type="title"/>
          </p:nvPr>
        </p:nvSpPr>
        <p:spPr>
          <a:xfrm>
            <a:off x="367631" y="377635"/>
            <a:ext cx="11432931" cy="282160"/>
          </a:xfrm>
        </p:spPr>
        <p:txBody>
          <a:bodyPr/>
          <a:lstStyle/>
          <a:p>
            <a:r>
              <a:rPr lang="nl-NL" dirty="0"/>
              <a:t>Klik om de stijl te bewerken</a:t>
            </a:r>
          </a:p>
        </p:txBody>
      </p:sp>
      <p:sp>
        <p:nvSpPr>
          <p:cNvPr id="27" name="Tijdelijke aanduiding voor grafiek 8"/>
          <p:cNvSpPr>
            <a:spLocks noGrp="1"/>
          </p:cNvSpPr>
          <p:nvPr>
            <p:ph type="chart" sz="quarter" idx="15"/>
          </p:nvPr>
        </p:nvSpPr>
        <p:spPr>
          <a:xfrm>
            <a:off x="367631" y="1220285"/>
            <a:ext cx="11432931" cy="4795588"/>
          </a:xfrm>
          <a:solidFill>
            <a:schemeClr val="bg1">
              <a:lumMod val="95000"/>
            </a:schemeClr>
          </a:solidFill>
        </p:spPr>
        <p:txBody>
          <a:bodyPr bIns="130000" rtlCol="0" anchor="ctr">
            <a:normAutofit/>
          </a:bodyPr>
          <a:lstStyle>
            <a:lvl1pPr marL="0" indent="0" algn="ctr">
              <a:lnSpc>
                <a:spcPct val="300000"/>
              </a:lnSpc>
              <a:buNone/>
              <a:defRPr sz="1400"/>
            </a:lvl1pPr>
          </a:lstStyle>
          <a:p>
            <a:pPr lvl="0"/>
            <a:r>
              <a:rPr lang="en-US" noProof="0"/>
              <a:t>Click icon to add chart</a:t>
            </a:r>
            <a:endParaRPr lang="nl-NL" noProof="0" dirty="0"/>
          </a:p>
        </p:txBody>
      </p:sp>
      <p:sp>
        <p:nvSpPr>
          <p:cNvPr id="28"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68" name="Tijdelijke aanduiding voor datum 3"/>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E8B6C891-61D7-4E9A-A576-B0DBA852142E}" type="datetime2">
              <a:rPr lang="nl-NL"/>
              <a:pPr>
                <a:defRPr/>
              </a:pPr>
              <a:t>donderdag 2 november 2023</a:t>
            </a:fld>
            <a:endParaRPr lang="nl-NL"/>
          </a:p>
        </p:txBody>
      </p:sp>
      <p:sp>
        <p:nvSpPr>
          <p:cNvPr id="69" name="Tijdelijke aanduiding voor voettekst 4"/>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70" name="Tijdelijke aanduiding voor dianummer 5"/>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00C41EAD-894D-4D1F-B4A3-5553AF55E21F}" type="slidenum">
              <a:rPr lang="nl-NL"/>
              <a:pPr>
                <a:defRPr/>
              </a:pPr>
              <a:t>‹#›</a:t>
            </a:fld>
            <a:endParaRPr lang="nl-NL"/>
          </a:p>
        </p:txBody>
      </p:sp>
    </p:spTree>
    <p:extLst>
      <p:ext uri="{BB962C8B-B14F-4D97-AF65-F5344CB8AC3E}">
        <p14:creationId xmlns:p14="http://schemas.microsoft.com/office/powerpoint/2010/main" val="107666227"/>
      </p:ext>
    </p:extLst>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0% Tekst + 50% Tabel">
    <p:spTree>
      <p:nvGrpSpPr>
        <p:cNvPr id="1" name=""/>
        <p:cNvGrpSpPr/>
        <p:nvPr/>
      </p:nvGrpSpPr>
      <p:grpSpPr>
        <a:xfrm>
          <a:off x="0" y="0"/>
          <a:ext cx="0" cy="0"/>
          <a:chOff x="0" y="0"/>
          <a:chExt cx="0" cy="0"/>
        </a:xfrm>
      </p:grpSpPr>
      <p:sp>
        <p:nvSpPr>
          <p:cNvPr id="6" name="Tekstvak 22"/>
          <p:cNvSpPr txBox="1"/>
          <p:nvPr userDrawn="1"/>
        </p:nvSpPr>
        <p:spPr>
          <a:xfrm>
            <a:off x="9482283" y="-288972"/>
            <a:ext cx="2687492"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50% tekst + 50% Tabel</a:t>
            </a:r>
          </a:p>
        </p:txBody>
      </p:sp>
      <p:grpSp>
        <p:nvGrpSpPr>
          <p:cNvPr id="7" name="Groep 38"/>
          <p:cNvGrpSpPr>
            <a:grpSpLocks/>
          </p:cNvGrpSpPr>
          <p:nvPr userDrawn="1"/>
        </p:nvGrpSpPr>
        <p:grpSpPr bwMode="auto">
          <a:xfrm>
            <a:off x="-3418850" y="-18059"/>
            <a:ext cx="3182865" cy="4293534"/>
            <a:chOff x="-3425006" y="-17883"/>
            <a:chExt cx="3188786" cy="4152045"/>
          </a:xfrm>
        </p:grpSpPr>
        <p:grpSp>
          <p:nvGrpSpPr>
            <p:cNvPr id="8" name="Instructie"/>
            <p:cNvGrpSpPr>
              <a:grpSpLocks/>
            </p:cNvGrpSpPr>
            <p:nvPr userDrawn="1"/>
          </p:nvGrpSpPr>
          <p:grpSpPr bwMode="auto">
            <a:xfrm>
              <a:off x="-3425006" y="-17883"/>
              <a:ext cx="3188786" cy="3252680"/>
              <a:chOff x="-3746647" y="-17883"/>
              <a:chExt cx="3188786" cy="3252680"/>
            </a:xfrm>
          </p:grpSpPr>
          <p:sp>
            <p:nvSpPr>
              <p:cNvPr id="13" name="Rechthoek 44"/>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14" name="Ovaal 45"/>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5" name="Rechte verbindingslijn 46"/>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6" name="Rechthoek 47"/>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17" name="Rechte verbindingslijn 48"/>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Rechte verbindingslijn 49"/>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hthoek 50"/>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20" name="Groep 51"/>
              <p:cNvGrpSpPr>
                <a:grpSpLocks/>
              </p:cNvGrpSpPr>
              <p:nvPr userDrawn="1"/>
            </p:nvGrpSpPr>
            <p:grpSpPr bwMode="auto">
              <a:xfrm>
                <a:off x="-3324475" y="700986"/>
                <a:ext cx="182598" cy="143759"/>
                <a:chOff x="-3310843" y="700986"/>
                <a:chExt cx="182598" cy="143759"/>
              </a:xfrm>
            </p:grpSpPr>
            <p:grpSp>
              <p:nvGrpSpPr>
                <p:cNvPr id="72" name="Groep 101"/>
                <p:cNvGrpSpPr>
                  <a:grpSpLocks/>
                </p:cNvGrpSpPr>
                <p:nvPr userDrawn="1"/>
              </p:nvGrpSpPr>
              <p:grpSpPr bwMode="auto">
                <a:xfrm>
                  <a:off x="-3310843" y="700986"/>
                  <a:ext cx="182598" cy="143759"/>
                  <a:chOff x="-3310843" y="700986"/>
                  <a:chExt cx="182598" cy="143759"/>
                </a:xfrm>
              </p:grpSpPr>
              <p:cxnSp>
                <p:nvCxnSpPr>
                  <p:cNvPr id="76" name="Rechte verbindingslijn 105"/>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106"/>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107"/>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108"/>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0" name="Rechte verbindingslijn 109"/>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3" name="Groep 102"/>
                <p:cNvGrpSpPr>
                  <a:grpSpLocks/>
                </p:cNvGrpSpPr>
                <p:nvPr userDrawn="1"/>
              </p:nvGrpSpPr>
              <p:grpSpPr bwMode="auto">
                <a:xfrm flipH="1">
                  <a:off x="-3310774" y="735854"/>
                  <a:ext cx="88801" cy="72568"/>
                  <a:chOff x="-2091059" y="1395403"/>
                  <a:chExt cx="157316" cy="128558"/>
                </a:xfrm>
              </p:grpSpPr>
              <p:sp>
                <p:nvSpPr>
                  <p:cNvPr id="74" name="Rechthoek 103"/>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5" name="Pijl: punthaak 104"/>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1" name="Groep 52"/>
              <p:cNvGrpSpPr>
                <a:grpSpLocks/>
              </p:cNvGrpSpPr>
              <p:nvPr userDrawn="1"/>
            </p:nvGrpSpPr>
            <p:grpSpPr bwMode="auto">
              <a:xfrm>
                <a:off x="-3647748" y="700986"/>
                <a:ext cx="182598" cy="143759"/>
                <a:chOff x="-3634116" y="700986"/>
                <a:chExt cx="182598" cy="143759"/>
              </a:xfrm>
            </p:grpSpPr>
            <p:grpSp>
              <p:nvGrpSpPr>
                <p:cNvPr id="63" name="Groep 92"/>
                <p:cNvGrpSpPr>
                  <a:grpSpLocks/>
                </p:cNvGrpSpPr>
                <p:nvPr userDrawn="1"/>
              </p:nvGrpSpPr>
              <p:grpSpPr bwMode="auto">
                <a:xfrm>
                  <a:off x="-3634116" y="700986"/>
                  <a:ext cx="182598" cy="143759"/>
                  <a:chOff x="-3634116" y="700986"/>
                  <a:chExt cx="182598" cy="143759"/>
                </a:xfrm>
              </p:grpSpPr>
              <p:cxnSp>
                <p:nvCxnSpPr>
                  <p:cNvPr id="67" name="Rechte verbindingslijn 96"/>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97"/>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98"/>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99"/>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1" name="Rechte verbindingslijn 100"/>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64" name="Groep 93"/>
                <p:cNvGrpSpPr>
                  <a:grpSpLocks/>
                </p:cNvGrpSpPr>
                <p:nvPr userDrawn="1"/>
              </p:nvGrpSpPr>
              <p:grpSpPr bwMode="auto">
                <a:xfrm>
                  <a:off x="-3634047" y="735854"/>
                  <a:ext cx="88801" cy="72568"/>
                  <a:chOff x="-2091059" y="1395403"/>
                  <a:chExt cx="157316" cy="128558"/>
                </a:xfrm>
              </p:grpSpPr>
              <p:sp>
                <p:nvSpPr>
                  <p:cNvPr id="65" name="Rechthoek 94"/>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Pijl: punthaak 95"/>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22" name="Rechte verbindingslijn 53"/>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23" name="Rechte verbindingslijn 54"/>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24" name="Groep 55"/>
              <p:cNvGrpSpPr>
                <a:grpSpLocks/>
              </p:cNvGrpSpPr>
              <p:nvPr userDrawn="1"/>
            </p:nvGrpSpPr>
            <p:grpSpPr bwMode="auto">
              <a:xfrm>
                <a:off x="-2746678" y="350909"/>
                <a:ext cx="357690" cy="330595"/>
                <a:chOff x="-2721817" y="347336"/>
                <a:chExt cx="432805" cy="400021"/>
              </a:xfrm>
            </p:grpSpPr>
            <p:sp>
              <p:nvSpPr>
                <p:cNvPr id="52" name="Rechthoek 81"/>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3" name="Groep 82"/>
                <p:cNvGrpSpPr>
                  <a:grpSpLocks/>
                </p:cNvGrpSpPr>
                <p:nvPr userDrawn="1"/>
              </p:nvGrpSpPr>
              <p:grpSpPr bwMode="auto">
                <a:xfrm>
                  <a:off x="-2652453" y="431583"/>
                  <a:ext cx="294076" cy="231526"/>
                  <a:chOff x="-3634116" y="700986"/>
                  <a:chExt cx="182598" cy="143759"/>
                </a:xfrm>
              </p:grpSpPr>
              <p:grpSp>
                <p:nvGrpSpPr>
                  <p:cNvPr id="54" name="Groep 83"/>
                  <p:cNvGrpSpPr>
                    <a:grpSpLocks/>
                  </p:cNvGrpSpPr>
                  <p:nvPr userDrawn="1"/>
                </p:nvGrpSpPr>
                <p:grpSpPr bwMode="auto">
                  <a:xfrm>
                    <a:off x="-3634116" y="700986"/>
                    <a:ext cx="182598" cy="143759"/>
                    <a:chOff x="-3634116" y="700986"/>
                    <a:chExt cx="182598" cy="143759"/>
                  </a:xfrm>
                </p:grpSpPr>
                <p:cxnSp>
                  <p:nvCxnSpPr>
                    <p:cNvPr id="58" name="Rechte verbindingslijn 87"/>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88"/>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89"/>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1" name="Rechte verbindingslijn 90"/>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2" name="Rechte verbindingslijn 91"/>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5" name="Groep 84"/>
                  <p:cNvGrpSpPr>
                    <a:grpSpLocks/>
                  </p:cNvGrpSpPr>
                  <p:nvPr userDrawn="1"/>
                </p:nvGrpSpPr>
                <p:grpSpPr bwMode="auto">
                  <a:xfrm>
                    <a:off x="-3634047" y="735854"/>
                    <a:ext cx="88801" cy="72568"/>
                    <a:chOff x="-2091059" y="1395403"/>
                    <a:chExt cx="157316" cy="128558"/>
                  </a:xfrm>
                </p:grpSpPr>
                <p:sp>
                  <p:nvSpPr>
                    <p:cNvPr id="56" name="Rechthoek 85"/>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7" name="Pijl: punthaak 86"/>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25" name="Groep 56"/>
              <p:cNvGrpSpPr>
                <a:grpSpLocks/>
              </p:cNvGrpSpPr>
              <p:nvPr userDrawn="1"/>
            </p:nvGrpSpPr>
            <p:grpSpPr bwMode="auto">
              <a:xfrm>
                <a:off x="-2746678" y="762183"/>
                <a:ext cx="357690" cy="330595"/>
                <a:chOff x="-2721817" y="782525"/>
                <a:chExt cx="432805" cy="400021"/>
              </a:xfrm>
            </p:grpSpPr>
            <p:sp>
              <p:nvSpPr>
                <p:cNvPr id="41" name="Rechthoek 70"/>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2" name="Groep 71"/>
                <p:cNvGrpSpPr>
                  <a:grpSpLocks/>
                </p:cNvGrpSpPr>
                <p:nvPr userDrawn="1"/>
              </p:nvGrpSpPr>
              <p:grpSpPr bwMode="auto">
                <a:xfrm>
                  <a:off x="-2652453" y="866772"/>
                  <a:ext cx="294076" cy="231526"/>
                  <a:chOff x="-3310843" y="700986"/>
                  <a:chExt cx="182598" cy="143759"/>
                </a:xfrm>
              </p:grpSpPr>
              <p:grpSp>
                <p:nvGrpSpPr>
                  <p:cNvPr id="43" name="Groep 72"/>
                  <p:cNvGrpSpPr>
                    <a:grpSpLocks/>
                  </p:cNvGrpSpPr>
                  <p:nvPr userDrawn="1"/>
                </p:nvGrpSpPr>
                <p:grpSpPr bwMode="auto">
                  <a:xfrm>
                    <a:off x="-3310843" y="700986"/>
                    <a:ext cx="182598" cy="143759"/>
                    <a:chOff x="-3310843" y="700986"/>
                    <a:chExt cx="182598" cy="143759"/>
                  </a:xfrm>
                </p:grpSpPr>
                <p:cxnSp>
                  <p:nvCxnSpPr>
                    <p:cNvPr id="47" name="Rechte verbindingslijn 76"/>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8" name="Rechte verbindingslijn 77"/>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49" name="Rechte verbindingslijn 78"/>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0" name="Rechte verbindingslijn 79"/>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1" name="Rechte verbindingslijn 80"/>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44" name="Groep 73"/>
                  <p:cNvGrpSpPr>
                    <a:grpSpLocks/>
                  </p:cNvGrpSpPr>
                  <p:nvPr userDrawn="1"/>
                </p:nvGrpSpPr>
                <p:grpSpPr bwMode="auto">
                  <a:xfrm flipH="1">
                    <a:off x="-3310774" y="735854"/>
                    <a:ext cx="88801" cy="72568"/>
                    <a:chOff x="-2091059" y="1395403"/>
                    <a:chExt cx="157316" cy="128558"/>
                  </a:xfrm>
                </p:grpSpPr>
                <p:sp>
                  <p:nvSpPr>
                    <p:cNvPr id="45" name="Rechthoek 74"/>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46" name="Pijl: punthaak 75"/>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6" name="Rechthoek 57"/>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27" name="Rechthoek 58"/>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28" name="Rechte verbindingslijn 59"/>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9" name="Rechthoek 60"/>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0" name="Ovaal 61"/>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1" name="Rechthoek 62"/>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32" name="Ovaal 63"/>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3" name="Rechthoek 64"/>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34" name="Ovaal 65"/>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35" name="Rechthoek 66"/>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36" name="Ovaal 67"/>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39" name="Rechthoek 68"/>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40" name="Rechte verbindingslijn 69"/>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9" name="Meer informatie"/>
            <p:cNvGrpSpPr>
              <a:grpSpLocks/>
            </p:cNvGrpSpPr>
            <p:nvPr userDrawn="1"/>
          </p:nvGrpSpPr>
          <p:grpSpPr bwMode="auto">
            <a:xfrm>
              <a:off x="-3421298" y="3350889"/>
              <a:ext cx="3178515" cy="783273"/>
              <a:chOff x="-3741486" y="3359148"/>
              <a:chExt cx="3178515" cy="783273"/>
            </a:xfrm>
          </p:grpSpPr>
          <p:sp>
            <p:nvSpPr>
              <p:cNvPr id="10"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 name="Rechthoek 42"/>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2" name="Rechte verbindingslijn 43"/>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81" name="Groep 137"/>
          <p:cNvGrpSpPr>
            <a:grpSpLocks/>
          </p:cNvGrpSpPr>
          <p:nvPr userDrawn="1"/>
        </p:nvGrpSpPr>
        <p:grpSpPr bwMode="auto">
          <a:xfrm>
            <a:off x="12368718" y="-18060"/>
            <a:ext cx="3178964" cy="3533341"/>
            <a:chOff x="12391603" y="-17883"/>
            <a:chExt cx="3183677" cy="3416764"/>
          </a:xfrm>
        </p:grpSpPr>
        <p:grpSp>
          <p:nvGrpSpPr>
            <p:cNvPr id="82" name="Meer informatie"/>
            <p:cNvGrpSpPr>
              <a:grpSpLocks/>
            </p:cNvGrpSpPr>
            <p:nvPr userDrawn="1"/>
          </p:nvGrpSpPr>
          <p:grpSpPr bwMode="auto">
            <a:xfrm>
              <a:off x="12396764" y="2615608"/>
              <a:ext cx="3178515" cy="783273"/>
              <a:chOff x="-3741486" y="3359148"/>
              <a:chExt cx="3178515" cy="783273"/>
            </a:xfrm>
          </p:grpSpPr>
          <p:sp>
            <p:nvSpPr>
              <p:cNvPr id="106" name="Freeform 101"/>
              <p:cNvSpPr>
                <a:spLocks noEditPoints="1"/>
              </p:cNvSpPr>
              <p:nvPr/>
            </p:nvSpPr>
            <p:spPr bwMode="auto">
              <a:xfrm>
                <a:off x="-3740787" y="3359677"/>
                <a:ext cx="255865" cy="25562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07" name="Rechthoek 112"/>
              <p:cNvSpPr>
                <a:spLocks noChangeArrowheads="1"/>
              </p:cNvSpPr>
              <p:nvPr userDrawn="1"/>
            </p:nvSpPr>
            <p:spPr bwMode="auto">
              <a:xfrm>
                <a:off x="-3379450" y="3431125"/>
                <a:ext cx="2816480" cy="59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08" name="Rechte verbindingslijn 113"/>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83" name="Instructie"/>
            <p:cNvGrpSpPr>
              <a:grpSpLocks/>
            </p:cNvGrpSpPr>
            <p:nvPr userDrawn="1"/>
          </p:nvGrpSpPr>
          <p:grpSpPr bwMode="auto">
            <a:xfrm>
              <a:off x="12391603" y="-17883"/>
              <a:ext cx="3183677" cy="2499789"/>
              <a:chOff x="12391603" y="-17883"/>
              <a:chExt cx="3183677" cy="2499789"/>
            </a:xfrm>
          </p:grpSpPr>
          <p:grpSp>
            <p:nvGrpSpPr>
              <p:cNvPr id="84" name="Instructie"/>
              <p:cNvGrpSpPr>
                <a:grpSpLocks/>
              </p:cNvGrpSpPr>
              <p:nvPr userDrawn="1"/>
            </p:nvGrpSpPr>
            <p:grpSpPr bwMode="auto">
              <a:xfrm>
                <a:off x="12391603" y="-17883"/>
                <a:ext cx="3183677" cy="2499789"/>
                <a:chOff x="12391603" y="-17883"/>
                <a:chExt cx="3183677" cy="2499789"/>
              </a:xfrm>
            </p:grpSpPr>
            <p:sp>
              <p:nvSpPr>
                <p:cNvPr id="94" name="Rechthoek 125"/>
                <p:cNvSpPr/>
                <p:nvPr userDrawn="1"/>
              </p:nvSpPr>
              <p:spPr>
                <a:xfrm>
                  <a:off x="12397463" y="-17883"/>
                  <a:ext cx="3177817" cy="19211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Tabel invoegen</a:t>
                  </a:r>
                </a:p>
              </p:txBody>
            </p:sp>
            <p:sp>
              <p:nvSpPr>
                <p:cNvPr id="95" name="Ovaal 126"/>
                <p:cNvSpPr>
                  <a:spLocks noChangeArrowheads="1"/>
                </p:cNvSpPr>
                <p:nvPr userDrawn="1"/>
              </p:nvSpPr>
              <p:spPr bwMode="auto">
                <a:xfrm>
                  <a:off x="12391603" y="348880"/>
                  <a:ext cx="261726" cy="25879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96" name="Rechte verbindingslijn 127"/>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97" name="Rechte verbindingslijn 128"/>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8" name="Rechthoek 129"/>
                <p:cNvSpPr>
                  <a:spLocks noChangeArrowheads="1"/>
                </p:cNvSpPr>
                <p:nvPr userDrawn="1"/>
              </p:nvSpPr>
              <p:spPr bwMode="auto">
                <a:xfrm>
                  <a:off x="12756848" y="413977"/>
                  <a:ext cx="2818432" cy="595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tabel. Klik op het pictogram om een nieuwe tabel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sp>
              <p:nvSpPr>
                <p:cNvPr id="99" name="Ovaal 130"/>
                <p:cNvSpPr>
                  <a:spLocks noChangeArrowheads="1"/>
                </p:cNvSpPr>
                <p:nvPr userDrawn="1"/>
              </p:nvSpPr>
              <p:spPr bwMode="auto">
                <a:xfrm>
                  <a:off x="12391603" y="1687324"/>
                  <a:ext cx="261726" cy="260385"/>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100" name="Rechthoek 131"/>
                <p:cNvSpPr>
                  <a:spLocks noChangeArrowheads="1"/>
                </p:cNvSpPr>
                <p:nvPr userDrawn="1"/>
              </p:nvSpPr>
              <p:spPr bwMode="auto">
                <a:xfrm>
                  <a:off x="12756848" y="1754008"/>
                  <a:ext cx="2818432" cy="3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het gewenste aantal rijen en kolommen en klik op </a:t>
                  </a:r>
                  <a:r>
                    <a:rPr lang="nl-NL" altLang="en-US" sz="1300">
                      <a:solidFill>
                        <a:srgbClr val="000000"/>
                      </a:solidFill>
                    </a:rPr>
                    <a:t>‘OK’</a:t>
                  </a:r>
                  <a:r>
                    <a:rPr lang="nl-NL" altLang="en-US" sz="1300" b="0">
                      <a:solidFill>
                        <a:srgbClr val="000000"/>
                      </a:solidFill>
                    </a:rPr>
                    <a:t>.</a:t>
                  </a:r>
                  <a:endParaRPr lang="nl-NL" altLang="en-US" sz="1300">
                    <a:solidFill>
                      <a:srgbClr val="000000"/>
                    </a:solidFill>
                  </a:endParaRPr>
                </a:p>
              </p:txBody>
            </p:sp>
            <p:grpSp>
              <p:nvGrpSpPr>
                <p:cNvPr id="101" name="Groep 132"/>
                <p:cNvGrpSpPr>
                  <a:grpSpLocks/>
                </p:cNvGrpSpPr>
                <p:nvPr userDrawn="1"/>
              </p:nvGrpSpPr>
              <p:grpSpPr bwMode="auto">
                <a:xfrm>
                  <a:off x="12757284" y="2166667"/>
                  <a:ext cx="825500" cy="209550"/>
                  <a:chOff x="13504624" y="2482850"/>
                  <a:chExt cx="825500" cy="209550"/>
                </a:xfrm>
              </p:grpSpPr>
              <p:sp>
                <p:nvSpPr>
                  <p:cNvPr id="103" name="Rechthoek 134"/>
                  <p:cNvSpPr/>
                  <p:nvPr userDrawn="1"/>
                </p:nvSpPr>
                <p:spPr>
                  <a:xfrm>
                    <a:off x="13504187" y="2482997"/>
                    <a:ext cx="826193" cy="1873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252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OK</a:t>
                    </a:r>
                  </a:p>
                </p:txBody>
              </p:sp>
              <p:cxnSp>
                <p:nvCxnSpPr>
                  <p:cNvPr id="104" name="Rechte verbindingslijn 135"/>
                  <p:cNvCxnSpPr>
                    <a:cxnSpLocks noChangeShapeType="1"/>
                  </p:cNvCxnSpPr>
                  <p:nvPr userDrawn="1"/>
                </p:nvCxnSpPr>
                <p:spPr bwMode="auto">
                  <a:xfrm>
                    <a:off x="14155269" y="2515250"/>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05" name="Gelijkbenige driehoek 136"/>
                  <p:cNvSpPr/>
                  <p:nvPr userDrawn="1"/>
                </p:nvSpPr>
                <p:spPr>
                  <a:xfrm rot="10800000">
                    <a:off x="14195611" y="2567145"/>
                    <a:ext cx="87892" cy="41281"/>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cxnSp>
              <p:nvCxnSpPr>
                <p:cNvPr id="102" name="Rechte verbindingslijn 133"/>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85" name="Tabel icoon"/>
              <p:cNvGrpSpPr>
                <a:grpSpLocks/>
              </p:cNvGrpSpPr>
              <p:nvPr userDrawn="1"/>
            </p:nvGrpSpPr>
            <p:grpSpPr bwMode="auto">
              <a:xfrm>
                <a:off x="12757284" y="1103568"/>
                <a:ext cx="379277" cy="342580"/>
                <a:chOff x="6072040" y="3376043"/>
                <a:chExt cx="1227920" cy="1109109"/>
              </a:xfrm>
            </p:grpSpPr>
            <p:sp>
              <p:nvSpPr>
                <p:cNvPr id="86" name="Rechthoek 117"/>
                <p:cNvSpPr/>
                <p:nvPr userDrawn="1"/>
              </p:nvSpPr>
              <p:spPr>
                <a:xfrm>
                  <a:off x="6070626" y="3374350"/>
                  <a:ext cx="1226753" cy="111029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87" name="Rechthoek 118"/>
                <p:cNvSpPr/>
                <p:nvPr userDrawn="1"/>
              </p:nvSpPr>
              <p:spPr>
                <a:xfrm>
                  <a:off x="6089594" y="3389769"/>
                  <a:ext cx="1207784" cy="221032"/>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cxnSp>
              <p:nvCxnSpPr>
                <p:cNvPr id="88" name="Rechte verbindingslijn 119"/>
                <p:cNvCxnSpPr/>
                <p:nvPr userDrawn="1"/>
              </p:nvCxnSpPr>
              <p:spPr>
                <a:xfrm>
                  <a:off x="6494296" y="3605659"/>
                  <a:ext cx="0" cy="873843"/>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89" name="Rechte verbindingslijn 120"/>
                <p:cNvCxnSpPr/>
                <p:nvPr userDrawn="1"/>
              </p:nvCxnSpPr>
              <p:spPr>
                <a:xfrm>
                  <a:off x="6880030" y="3605659"/>
                  <a:ext cx="0" cy="873843"/>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0" name="Rechte verbindingslijn 121"/>
                <p:cNvCxnSpPr/>
                <p:nvPr userDrawn="1"/>
              </p:nvCxnSpPr>
              <p:spPr>
                <a:xfrm flipH="1">
                  <a:off x="6089594" y="3826692"/>
                  <a:ext cx="1207784"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1" name="Rechte verbindingslijn 122"/>
                <p:cNvCxnSpPr/>
                <p:nvPr userDrawn="1"/>
              </p:nvCxnSpPr>
              <p:spPr>
                <a:xfrm flipH="1">
                  <a:off x="6089594" y="4052863"/>
                  <a:ext cx="1207784"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2" name="Rechte verbindingslijn 123"/>
                <p:cNvCxnSpPr/>
                <p:nvPr userDrawn="1"/>
              </p:nvCxnSpPr>
              <p:spPr>
                <a:xfrm flipH="1">
                  <a:off x="6089594" y="4273892"/>
                  <a:ext cx="1207784"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93" name="Rechthoek 124"/>
                <p:cNvSpPr/>
                <p:nvPr userDrawn="1"/>
              </p:nvSpPr>
              <p:spPr>
                <a:xfrm>
                  <a:off x="6070626" y="3374350"/>
                  <a:ext cx="1226753" cy="1110294"/>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grpSp>
      </p:grpSp>
      <p:sp>
        <p:nvSpPr>
          <p:cNvPr id="2" name="Titel 1"/>
          <p:cNvSpPr>
            <a:spLocks noGrp="1"/>
          </p:cNvSpPr>
          <p:nvPr>
            <p:ph type="title"/>
          </p:nvPr>
        </p:nvSpPr>
        <p:spPr>
          <a:xfrm>
            <a:off x="367636" y="377635"/>
            <a:ext cx="11434518" cy="282160"/>
          </a:xfrm>
        </p:spPr>
        <p:txBody>
          <a:bodyPr/>
          <a:lstStyle/>
          <a:p>
            <a:r>
              <a:rPr lang="nl-NL"/>
              <a:t>Klik om de stijl te bewerken</a:t>
            </a:r>
          </a:p>
        </p:txBody>
      </p:sp>
      <p:sp>
        <p:nvSpPr>
          <p:cNvPr id="3" name="Tijdelijke aanduiding voor verticale tekst 2"/>
          <p:cNvSpPr>
            <a:spLocks noGrp="1"/>
          </p:cNvSpPr>
          <p:nvPr>
            <p:ph type="body" orient="vert" idx="1"/>
          </p:nvPr>
        </p:nvSpPr>
        <p:spPr>
          <a:xfrm>
            <a:off x="367629" y="1220282"/>
            <a:ext cx="5533444" cy="4795589"/>
          </a:xfrm>
        </p:spPr>
        <p:txBody>
          <a:bodyPr/>
          <a:lstStyle/>
          <a:p>
            <a:pPr lvl="0"/>
            <a:r>
              <a:rPr lang="nl-NL" dirty="0"/>
              <a:t>Tekststijl van het model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37" name="Tijdelijke aanduiding voor tabel 36"/>
          <p:cNvSpPr>
            <a:spLocks noGrp="1"/>
          </p:cNvSpPr>
          <p:nvPr>
            <p:ph type="tbl" sz="quarter" idx="15"/>
          </p:nvPr>
        </p:nvSpPr>
        <p:spPr>
          <a:xfrm>
            <a:off x="6267126" y="1220282"/>
            <a:ext cx="5535024" cy="4795589"/>
          </a:xfrm>
          <a:solidFill>
            <a:schemeClr val="bg1">
              <a:lumMod val="95000"/>
            </a:schemeClr>
          </a:solidFill>
        </p:spPr>
        <p:txBody>
          <a:bodyPr bIns="130000" rtlCol="0" anchor="ctr">
            <a:normAutofit/>
          </a:bodyPr>
          <a:lstStyle>
            <a:lvl1pPr marL="0" indent="0" algn="ctr">
              <a:lnSpc>
                <a:spcPct val="300000"/>
              </a:lnSpc>
              <a:buNone/>
              <a:defRPr sz="1700"/>
            </a:lvl1pPr>
          </a:lstStyle>
          <a:p>
            <a:pPr lvl="0"/>
            <a:r>
              <a:rPr lang="en-US" noProof="0"/>
              <a:t>Click icon to add table</a:t>
            </a:r>
            <a:endParaRPr lang="nl-NL" noProof="0" dirty="0"/>
          </a:p>
        </p:txBody>
      </p:sp>
      <p:sp>
        <p:nvSpPr>
          <p:cNvPr id="38"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109" name="Tijdelijke aanduiding voor datum 3"/>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E33AA233-7A59-4FEF-9045-E4C4C84E0E11}" type="datetime2">
              <a:rPr lang="nl-NL"/>
              <a:pPr>
                <a:defRPr/>
              </a:pPr>
              <a:t>donderdag 2 november 2023</a:t>
            </a:fld>
            <a:endParaRPr lang="nl-NL"/>
          </a:p>
        </p:txBody>
      </p:sp>
      <p:sp>
        <p:nvSpPr>
          <p:cNvPr id="110" name="Tijdelijke aanduiding voor voettekst 4"/>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11" name="Tijdelijke aanduiding voor dianummer 5"/>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149D8187-A363-4D05-9579-76CFA3E7DD50}" type="slidenum">
              <a:rPr lang="nl-NL"/>
              <a:pPr>
                <a:defRPr/>
              </a:pPr>
              <a:t>‹#›</a:t>
            </a:fld>
            <a:endParaRPr lang="nl-NL"/>
          </a:p>
        </p:txBody>
      </p:sp>
    </p:spTree>
    <p:extLst>
      <p:ext uri="{BB962C8B-B14F-4D97-AF65-F5344CB8AC3E}">
        <p14:creationId xmlns:p14="http://schemas.microsoft.com/office/powerpoint/2010/main" val="71029178"/>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5" name="Tekstvak 22"/>
          <p:cNvSpPr txBox="1"/>
          <p:nvPr userDrawn="1"/>
        </p:nvSpPr>
        <p:spPr>
          <a:xfrm>
            <a:off x="9482283" y="-288972"/>
            <a:ext cx="2687492"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100% Tabel</a:t>
            </a:r>
          </a:p>
        </p:txBody>
      </p:sp>
      <p:grpSp>
        <p:nvGrpSpPr>
          <p:cNvPr id="6" name="Groep 27"/>
          <p:cNvGrpSpPr>
            <a:grpSpLocks/>
          </p:cNvGrpSpPr>
          <p:nvPr userDrawn="1"/>
        </p:nvGrpSpPr>
        <p:grpSpPr bwMode="auto">
          <a:xfrm>
            <a:off x="12368718" y="-18060"/>
            <a:ext cx="3178964" cy="3533341"/>
            <a:chOff x="12391603" y="-17883"/>
            <a:chExt cx="3183677" cy="3416764"/>
          </a:xfrm>
        </p:grpSpPr>
        <p:grpSp>
          <p:nvGrpSpPr>
            <p:cNvPr id="7" name="Meer informatie"/>
            <p:cNvGrpSpPr>
              <a:grpSpLocks/>
            </p:cNvGrpSpPr>
            <p:nvPr userDrawn="1"/>
          </p:nvGrpSpPr>
          <p:grpSpPr bwMode="auto">
            <a:xfrm>
              <a:off x="12396764" y="2615608"/>
              <a:ext cx="3178515" cy="783273"/>
              <a:chOff x="-3741486" y="3359148"/>
              <a:chExt cx="3178515" cy="783273"/>
            </a:xfrm>
          </p:grpSpPr>
          <p:sp>
            <p:nvSpPr>
              <p:cNvPr id="33" name="Freeform 101"/>
              <p:cNvSpPr>
                <a:spLocks noEditPoints="1"/>
              </p:cNvSpPr>
              <p:nvPr/>
            </p:nvSpPr>
            <p:spPr bwMode="auto">
              <a:xfrm>
                <a:off x="-3740787" y="3359677"/>
                <a:ext cx="255865" cy="25562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34" name="Rechthoek 53"/>
              <p:cNvSpPr>
                <a:spLocks noChangeArrowheads="1"/>
              </p:cNvSpPr>
              <p:nvPr userDrawn="1"/>
            </p:nvSpPr>
            <p:spPr bwMode="auto">
              <a:xfrm>
                <a:off x="-3379450" y="3431125"/>
                <a:ext cx="2816480" cy="59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35" name="Rechte verbindingslijn 54"/>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8" name="Instructie"/>
            <p:cNvGrpSpPr>
              <a:grpSpLocks/>
            </p:cNvGrpSpPr>
            <p:nvPr userDrawn="1"/>
          </p:nvGrpSpPr>
          <p:grpSpPr bwMode="auto">
            <a:xfrm>
              <a:off x="12391603" y="-17883"/>
              <a:ext cx="3183677" cy="2499789"/>
              <a:chOff x="12391603" y="-17883"/>
              <a:chExt cx="3183677" cy="2499789"/>
            </a:xfrm>
          </p:grpSpPr>
          <p:grpSp>
            <p:nvGrpSpPr>
              <p:cNvPr id="9" name="Instructie"/>
              <p:cNvGrpSpPr>
                <a:grpSpLocks/>
              </p:cNvGrpSpPr>
              <p:nvPr userDrawn="1"/>
            </p:nvGrpSpPr>
            <p:grpSpPr bwMode="auto">
              <a:xfrm>
                <a:off x="12391603" y="-17883"/>
                <a:ext cx="3183677" cy="2499789"/>
                <a:chOff x="12391603" y="-17883"/>
                <a:chExt cx="3183677" cy="2499789"/>
              </a:xfrm>
            </p:grpSpPr>
            <p:sp>
              <p:nvSpPr>
                <p:cNvPr id="19" name="Rechthoek 40"/>
                <p:cNvSpPr/>
                <p:nvPr userDrawn="1"/>
              </p:nvSpPr>
              <p:spPr>
                <a:xfrm>
                  <a:off x="12397463" y="-17883"/>
                  <a:ext cx="3177817" cy="19211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Tabel invoegen</a:t>
                  </a:r>
                </a:p>
              </p:txBody>
            </p:sp>
            <p:sp>
              <p:nvSpPr>
                <p:cNvPr id="20" name="Ovaal 41"/>
                <p:cNvSpPr>
                  <a:spLocks noChangeArrowheads="1"/>
                </p:cNvSpPr>
                <p:nvPr userDrawn="1"/>
              </p:nvSpPr>
              <p:spPr bwMode="auto">
                <a:xfrm>
                  <a:off x="12391603" y="348880"/>
                  <a:ext cx="261726" cy="25879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21" name="Rechte verbindingslijn 42"/>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22" name="Rechte verbindingslijn 43"/>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3" name="Rechthoek 44"/>
                <p:cNvSpPr>
                  <a:spLocks noChangeArrowheads="1"/>
                </p:cNvSpPr>
                <p:nvPr userDrawn="1"/>
              </p:nvSpPr>
              <p:spPr bwMode="auto">
                <a:xfrm>
                  <a:off x="12756848" y="413977"/>
                  <a:ext cx="2818432" cy="595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tabel. Klik op het pictogram om een nieuwe tabel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sp>
              <p:nvSpPr>
                <p:cNvPr id="24" name="Ovaal 45"/>
                <p:cNvSpPr>
                  <a:spLocks noChangeArrowheads="1"/>
                </p:cNvSpPr>
                <p:nvPr userDrawn="1"/>
              </p:nvSpPr>
              <p:spPr bwMode="auto">
                <a:xfrm>
                  <a:off x="12391603" y="1687324"/>
                  <a:ext cx="261726" cy="260385"/>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25" name="Rechthoek 46"/>
                <p:cNvSpPr>
                  <a:spLocks noChangeArrowheads="1"/>
                </p:cNvSpPr>
                <p:nvPr userDrawn="1"/>
              </p:nvSpPr>
              <p:spPr bwMode="auto">
                <a:xfrm>
                  <a:off x="12756848" y="1754008"/>
                  <a:ext cx="2818432" cy="317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het gewenste aantal rijen en kolommen en klik op </a:t>
                  </a:r>
                  <a:r>
                    <a:rPr lang="nl-NL" altLang="en-US" sz="1300">
                      <a:solidFill>
                        <a:srgbClr val="000000"/>
                      </a:solidFill>
                    </a:rPr>
                    <a:t>‘OK’</a:t>
                  </a:r>
                  <a:r>
                    <a:rPr lang="nl-NL" altLang="en-US" sz="1300" b="0">
                      <a:solidFill>
                        <a:srgbClr val="000000"/>
                      </a:solidFill>
                    </a:rPr>
                    <a:t>.</a:t>
                  </a:r>
                  <a:endParaRPr lang="nl-NL" altLang="en-US" sz="1300">
                    <a:solidFill>
                      <a:srgbClr val="000000"/>
                    </a:solidFill>
                  </a:endParaRPr>
                </a:p>
              </p:txBody>
            </p:sp>
            <p:grpSp>
              <p:nvGrpSpPr>
                <p:cNvPr id="28" name="Groep 47"/>
                <p:cNvGrpSpPr>
                  <a:grpSpLocks/>
                </p:cNvGrpSpPr>
                <p:nvPr userDrawn="1"/>
              </p:nvGrpSpPr>
              <p:grpSpPr bwMode="auto">
                <a:xfrm>
                  <a:off x="12757284" y="2166667"/>
                  <a:ext cx="825500" cy="209550"/>
                  <a:chOff x="13504624" y="2482850"/>
                  <a:chExt cx="825500" cy="209550"/>
                </a:xfrm>
              </p:grpSpPr>
              <p:sp>
                <p:nvSpPr>
                  <p:cNvPr id="30" name="Rechthoek 49"/>
                  <p:cNvSpPr/>
                  <p:nvPr userDrawn="1"/>
                </p:nvSpPr>
                <p:spPr>
                  <a:xfrm>
                    <a:off x="13504187" y="2482997"/>
                    <a:ext cx="826193" cy="1873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252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OK</a:t>
                    </a:r>
                  </a:p>
                </p:txBody>
              </p:sp>
              <p:cxnSp>
                <p:nvCxnSpPr>
                  <p:cNvPr id="31" name="Rechte verbindingslijn 50"/>
                  <p:cNvCxnSpPr>
                    <a:cxnSpLocks noChangeShapeType="1"/>
                  </p:cNvCxnSpPr>
                  <p:nvPr userDrawn="1"/>
                </p:nvCxnSpPr>
                <p:spPr bwMode="auto">
                  <a:xfrm>
                    <a:off x="14155269" y="2515250"/>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32" name="Gelijkbenige driehoek 51"/>
                  <p:cNvSpPr/>
                  <p:nvPr userDrawn="1"/>
                </p:nvSpPr>
                <p:spPr>
                  <a:xfrm rot="10800000">
                    <a:off x="14195611" y="2567145"/>
                    <a:ext cx="87892" cy="41281"/>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cxnSp>
              <p:nvCxnSpPr>
                <p:cNvPr id="29" name="Rechte verbindingslijn 48"/>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10" name="Tabel icoon"/>
              <p:cNvGrpSpPr>
                <a:grpSpLocks/>
              </p:cNvGrpSpPr>
              <p:nvPr userDrawn="1"/>
            </p:nvGrpSpPr>
            <p:grpSpPr bwMode="auto">
              <a:xfrm>
                <a:off x="12757284" y="1103568"/>
                <a:ext cx="379277" cy="342580"/>
                <a:chOff x="6072040" y="3376043"/>
                <a:chExt cx="1227920" cy="1109109"/>
              </a:xfrm>
            </p:grpSpPr>
            <p:sp>
              <p:nvSpPr>
                <p:cNvPr id="11" name="Rechthoek 32"/>
                <p:cNvSpPr/>
                <p:nvPr userDrawn="1"/>
              </p:nvSpPr>
              <p:spPr>
                <a:xfrm>
                  <a:off x="6070626" y="3374350"/>
                  <a:ext cx="1226753" cy="1110294"/>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sp>
              <p:nvSpPr>
                <p:cNvPr id="12" name="Rechthoek 33"/>
                <p:cNvSpPr/>
                <p:nvPr userDrawn="1"/>
              </p:nvSpPr>
              <p:spPr>
                <a:xfrm>
                  <a:off x="6089594" y="3389769"/>
                  <a:ext cx="1207784" cy="221032"/>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cxnSp>
              <p:nvCxnSpPr>
                <p:cNvPr id="13" name="Rechte verbindingslijn 34"/>
                <p:cNvCxnSpPr/>
                <p:nvPr userDrawn="1"/>
              </p:nvCxnSpPr>
              <p:spPr>
                <a:xfrm>
                  <a:off x="6494296" y="3605659"/>
                  <a:ext cx="0" cy="873843"/>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35"/>
                <p:cNvCxnSpPr/>
                <p:nvPr userDrawn="1"/>
              </p:nvCxnSpPr>
              <p:spPr>
                <a:xfrm>
                  <a:off x="6880030" y="3605659"/>
                  <a:ext cx="0" cy="873843"/>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36"/>
                <p:cNvCxnSpPr/>
                <p:nvPr userDrawn="1"/>
              </p:nvCxnSpPr>
              <p:spPr>
                <a:xfrm flipH="1">
                  <a:off x="6089594" y="3826692"/>
                  <a:ext cx="1207784"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6" name="Rechte verbindingslijn 37"/>
                <p:cNvCxnSpPr/>
                <p:nvPr userDrawn="1"/>
              </p:nvCxnSpPr>
              <p:spPr>
                <a:xfrm flipH="1">
                  <a:off x="6089594" y="4052863"/>
                  <a:ext cx="1207784"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7" name="Rechte verbindingslijn 38"/>
                <p:cNvCxnSpPr/>
                <p:nvPr userDrawn="1"/>
              </p:nvCxnSpPr>
              <p:spPr>
                <a:xfrm flipH="1">
                  <a:off x="6089594" y="4273892"/>
                  <a:ext cx="1207784"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8" name="Rechthoek 39"/>
                <p:cNvSpPr/>
                <p:nvPr userDrawn="1"/>
              </p:nvSpPr>
              <p:spPr>
                <a:xfrm>
                  <a:off x="6070626" y="3374350"/>
                  <a:ext cx="1226753" cy="1110294"/>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grpSp>
        </p:grpSp>
      </p:grpSp>
      <p:sp>
        <p:nvSpPr>
          <p:cNvPr id="2" name="Titel 1"/>
          <p:cNvSpPr>
            <a:spLocks noGrp="1"/>
          </p:cNvSpPr>
          <p:nvPr>
            <p:ph type="title"/>
          </p:nvPr>
        </p:nvSpPr>
        <p:spPr>
          <a:xfrm>
            <a:off x="367636" y="377635"/>
            <a:ext cx="11434518" cy="282160"/>
          </a:xfrm>
        </p:spPr>
        <p:txBody>
          <a:bodyPr/>
          <a:lstStyle/>
          <a:p>
            <a:r>
              <a:rPr lang="nl-NL" dirty="0"/>
              <a:t>Klik om de stijl te bewerken</a:t>
            </a:r>
          </a:p>
        </p:txBody>
      </p:sp>
      <p:sp>
        <p:nvSpPr>
          <p:cNvPr id="26" name="Tijdelijke aanduiding voor tabel 36"/>
          <p:cNvSpPr>
            <a:spLocks noGrp="1"/>
          </p:cNvSpPr>
          <p:nvPr>
            <p:ph type="tbl" sz="quarter" idx="15"/>
          </p:nvPr>
        </p:nvSpPr>
        <p:spPr>
          <a:xfrm>
            <a:off x="367636" y="1220282"/>
            <a:ext cx="11434518" cy="4795589"/>
          </a:xfrm>
          <a:solidFill>
            <a:schemeClr val="bg1">
              <a:lumMod val="95000"/>
            </a:schemeClr>
          </a:solidFill>
        </p:spPr>
        <p:txBody>
          <a:bodyPr bIns="130000" rtlCol="0" anchor="ctr">
            <a:normAutofit/>
          </a:bodyPr>
          <a:lstStyle>
            <a:lvl1pPr marL="0" indent="0" algn="ctr">
              <a:lnSpc>
                <a:spcPct val="300000"/>
              </a:lnSpc>
              <a:buNone/>
              <a:defRPr sz="1700"/>
            </a:lvl1pPr>
          </a:lstStyle>
          <a:p>
            <a:pPr lvl="0"/>
            <a:r>
              <a:rPr lang="en-US" noProof="0"/>
              <a:t>Click icon to add table</a:t>
            </a:r>
            <a:endParaRPr lang="nl-NL" noProof="0" dirty="0"/>
          </a:p>
        </p:txBody>
      </p:sp>
      <p:sp>
        <p:nvSpPr>
          <p:cNvPr id="27"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36" name="Tijdelijke aanduiding voor datum 3"/>
          <p:cNvSpPr>
            <a:spLocks noGrp="1"/>
          </p:cNvSpPr>
          <p:nvPr>
            <p:ph type="dt" sz="half" idx="16"/>
          </p:nvPr>
        </p:nvSpPr>
        <p:spPr/>
        <p:txBody>
          <a:bodyPr/>
          <a:lstStyle>
            <a:lvl1pPr fontAlgn="base">
              <a:spcBef>
                <a:spcPct val="0"/>
              </a:spcBef>
              <a:spcAft>
                <a:spcPct val="0"/>
              </a:spcAft>
              <a:defRPr b="1">
                <a:latin typeface="Arial" charset="0"/>
                <a:cs typeface="Arial" charset="0"/>
              </a:defRPr>
            </a:lvl1pPr>
          </a:lstStyle>
          <a:p>
            <a:pPr>
              <a:defRPr/>
            </a:pPr>
            <a:fld id="{478545DE-974D-49D0-B6DE-650EE393F1CB}" type="datetime2">
              <a:rPr lang="nl-NL"/>
              <a:pPr>
                <a:defRPr/>
              </a:pPr>
              <a:t>donderdag 2 november 2023</a:t>
            </a:fld>
            <a:endParaRPr lang="nl-NL"/>
          </a:p>
        </p:txBody>
      </p:sp>
      <p:sp>
        <p:nvSpPr>
          <p:cNvPr id="37" name="Tijdelijke aanduiding voor voettekst 4"/>
          <p:cNvSpPr>
            <a:spLocks noGrp="1"/>
          </p:cNvSpPr>
          <p:nvPr>
            <p:ph type="ftr" sz="quarter" idx="1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38" name="Tijdelijke aanduiding voor dianummer 5"/>
          <p:cNvSpPr>
            <a:spLocks noGrp="1"/>
          </p:cNvSpPr>
          <p:nvPr>
            <p:ph type="sldNum" sz="quarter" idx="18"/>
          </p:nvPr>
        </p:nvSpPr>
        <p:spPr/>
        <p:txBody>
          <a:bodyPr/>
          <a:lstStyle>
            <a:lvl1pPr fontAlgn="base">
              <a:spcBef>
                <a:spcPct val="0"/>
              </a:spcBef>
              <a:spcAft>
                <a:spcPct val="0"/>
              </a:spcAft>
              <a:defRPr b="1">
                <a:latin typeface="Arial" charset="0"/>
                <a:cs typeface="Arial" charset="0"/>
              </a:defRPr>
            </a:lvl1pPr>
          </a:lstStyle>
          <a:p>
            <a:pPr>
              <a:defRPr/>
            </a:pPr>
            <a:fld id="{DE047EB3-DE67-425E-9BE3-25937BE13641}" type="slidenum">
              <a:rPr lang="nl-NL"/>
              <a:pPr>
                <a:defRPr/>
              </a:pPr>
              <a:t>‹#›</a:t>
            </a:fld>
            <a:endParaRPr lang="nl-NL"/>
          </a:p>
        </p:txBody>
      </p:sp>
    </p:spTree>
    <p:extLst>
      <p:ext uri="{BB962C8B-B14F-4D97-AF65-F5344CB8AC3E}">
        <p14:creationId xmlns:p14="http://schemas.microsoft.com/office/powerpoint/2010/main" val="454954485"/>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1330" y="4557912"/>
            <a:ext cx="10344308" cy="1408739"/>
          </a:xfrm>
        </p:spPr>
        <p:txBody>
          <a:bodyPr anchor="t"/>
          <a:lstStyle>
            <a:lvl1pPr algn="l">
              <a:defRPr sz="4400" b="1" cap="all"/>
            </a:lvl1pPr>
          </a:lstStyle>
          <a:p>
            <a:r>
              <a:rPr lang="en-US"/>
              <a:t>Click to edit Master title style</a:t>
            </a:r>
            <a:endParaRPr lang="nl-NL"/>
          </a:p>
        </p:txBody>
      </p:sp>
      <p:sp>
        <p:nvSpPr>
          <p:cNvPr id="3" name="Text Placeholder 2"/>
          <p:cNvSpPr>
            <a:spLocks noGrp="1"/>
          </p:cNvSpPr>
          <p:nvPr>
            <p:ph type="body" idx="1"/>
          </p:nvPr>
        </p:nvSpPr>
        <p:spPr>
          <a:xfrm>
            <a:off x="961330" y="3006297"/>
            <a:ext cx="10344308" cy="1551582"/>
          </a:xfrm>
        </p:spPr>
        <p:txBody>
          <a:bodyPr anchor="b"/>
          <a:lstStyle>
            <a:lvl1pPr marL="0" indent="0">
              <a:buNone/>
              <a:defRPr sz="2200">
                <a:solidFill>
                  <a:schemeClr val="tx1">
                    <a:tint val="75000"/>
                  </a:schemeClr>
                </a:solidFill>
              </a:defRPr>
            </a:lvl1pPr>
            <a:lvl2pPr marL="500061" indent="0">
              <a:buNone/>
              <a:defRPr sz="2000">
                <a:solidFill>
                  <a:schemeClr val="tx1">
                    <a:tint val="75000"/>
                  </a:schemeClr>
                </a:solidFill>
              </a:defRPr>
            </a:lvl2pPr>
            <a:lvl3pPr marL="1000123" indent="0">
              <a:buNone/>
              <a:defRPr sz="1800">
                <a:solidFill>
                  <a:schemeClr val="tx1">
                    <a:tint val="75000"/>
                  </a:schemeClr>
                </a:solidFill>
              </a:defRPr>
            </a:lvl3pPr>
            <a:lvl4pPr marL="1500184" indent="0">
              <a:buNone/>
              <a:defRPr sz="1500">
                <a:solidFill>
                  <a:schemeClr val="tx1">
                    <a:tint val="75000"/>
                  </a:schemeClr>
                </a:solidFill>
              </a:defRPr>
            </a:lvl4pPr>
            <a:lvl5pPr marL="2000245" indent="0">
              <a:buNone/>
              <a:defRPr sz="1500">
                <a:solidFill>
                  <a:schemeClr val="tx1">
                    <a:tint val="75000"/>
                  </a:schemeClr>
                </a:solidFill>
              </a:defRPr>
            </a:lvl5pPr>
            <a:lvl6pPr marL="2500306" indent="0">
              <a:buNone/>
              <a:defRPr sz="1500">
                <a:solidFill>
                  <a:schemeClr val="tx1">
                    <a:tint val="75000"/>
                  </a:schemeClr>
                </a:solidFill>
              </a:defRPr>
            </a:lvl6pPr>
            <a:lvl7pPr marL="3000368" indent="0">
              <a:buNone/>
              <a:defRPr sz="1500">
                <a:solidFill>
                  <a:schemeClr val="tx1">
                    <a:tint val="75000"/>
                  </a:schemeClr>
                </a:solidFill>
              </a:defRPr>
            </a:lvl7pPr>
            <a:lvl8pPr marL="3500430" indent="0">
              <a:buNone/>
              <a:defRPr sz="1500">
                <a:solidFill>
                  <a:schemeClr val="tx1">
                    <a:tint val="75000"/>
                  </a:schemeClr>
                </a:solidFill>
              </a:defRPr>
            </a:lvl8pPr>
            <a:lvl9pPr marL="4000490" indent="0">
              <a:buNone/>
              <a:defRPr sz="15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45EEF4-5C1D-4FE7-ABA4-BC36D71F9EBF}" type="datetimeFigureOut">
              <a:rPr lang="nl-NL" smtClean="0"/>
              <a:t>2-11-2023</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16487358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ogo Overzicht">
    <p:spTree>
      <p:nvGrpSpPr>
        <p:cNvPr id="1" name=""/>
        <p:cNvGrpSpPr/>
        <p:nvPr/>
      </p:nvGrpSpPr>
      <p:grpSpPr>
        <a:xfrm>
          <a:off x="0" y="0"/>
          <a:ext cx="0" cy="0"/>
          <a:chOff x="0" y="0"/>
          <a:chExt cx="0" cy="0"/>
        </a:xfrm>
      </p:grpSpPr>
      <p:sp>
        <p:nvSpPr>
          <p:cNvPr id="52"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Logo Overzicht</a:t>
            </a:r>
          </a:p>
        </p:txBody>
      </p:sp>
      <p:grpSp>
        <p:nvGrpSpPr>
          <p:cNvPr id="53" name="Groep 6"/>
          <p:cNvGrpSpPr>
            <a:grpSpLocks/>
          </p:cNvGrpSpPr>
          <p:nvPr userDrawn="1"/>
        </p:nvGrpSpPr>
        <p:grpSpPr bwMode="auto">
          <a:xfrm>
            <a:off x="12368718" y="-18061"/>
            <a:ext cx="3178964" cy="5388673"/>
            <a:chOff x="12391603" y="-17883"/>
            <a:chExt cx="3183678" cy="5210064"/>
          </a:xfrm>
        </p:grpSpPr>
        <p:grpSp>
          <p:nvGrpSpPr>
            <p:cNvPr id="54" name="Meer informatie"/>
            <p:cNvGrpSpPr>
              <a:grpSpLocks/>
            </p:cNvGrpSpPr>
            <p:nvPr userDrawn="1"/>
          </p:nvGrpSpPr>
          <p:grpSpPr bwMode="auto">
            <a:xfrm>
              <a:off x="12396764" y="4408908"/>
              <a:ext cx="3178515" cy="783273"/>
              <a:chOff x="-3741486" y="3359148"/>
              <a:chExt cx="3178515" cy="783273"/>
            </a:xfrm>
          </p:grpSpPr>
          <p:sp>
            <p:nvSpPr>
              <p:cNvPr id="95"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96" name="Rechthoek 166"/>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97" name="Rechte verbindingslijn 167"/>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55" name="Instructie"/>
            <p:cNvGrpSpPr>
              <a:grpSpLocks/>
            </p:cNvGrpSpPr>
            <p:nvPr userDrawn="1"/>
          </p:nvGrpSpPr>
          <p:grpSpPr bwMode="auto">
            <a:xfrm>
              <a:off x="12391603" y="-17883"/>
              <a:ext cx="3183678" cy="4337638"/>
              <a:chOff x="12391603" y="-17883"/>
              <a:chExt cx="3183678" cy="4337638"/>
            </a:xfrm>
          </p:grpSpPr>
          <p:sp>
            <p:nvSpPr>
              <p:cNvPr id="56" name="Rechthoek 169"/>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57" name="Ovaal 170"/>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58" name="Rechte verbindingslijn 171"/>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59" name="Rechte verbindingslijn 172"/>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60" name="Rechthoek 173"/>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61" name="Rechte verbindingslijn 174"/>
              <p:cNvCxnSpPr>
                <a:cxnSpLocks/>
              </p:cNvCxnSpPr>
              <p:nvPr userDrawn="1"/>
            </p:nvCxnSpPr>
            <p:spPr bwMode="auto">
              <a:xfrm>
                <a:off x="12397263" y="4319755"/>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62" name="Ovaal 175"/>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63" name="Rechthoek 176"/>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64" name="Groep 177"/>
              <p:cNvGrpSpPr>
                <a:grpSpLocks/>
              </p:cNvGrpSpPr>
              <p:nvPr userDrawn="1"/>
            </p:nvGrpSpPr>
            <p:grpSpPr bwMode="auto">
              <a:xfrm>
                <a:off x="12757284" y="2166667"/>
                <a:ext cx="825500" cy="209550"/>
                <a:chOff x="13504624" y="2482850"/>
                <a:chExt cx="825500" cy="209550"/>
              </a:xfrm>
            </p:grpSpPr>
            <p:sp>
              <p:nvSpPr>
                <p:cNvPr id="92" name="Rechthoek 205"/>
                <p:cNvSpPr/>
                <p:nvPr userDrawn="1"/>
              </p:nvSpPr>
              <p:spPr>
                <a:xfrm>
                  <a:off x="13504187" y="2482654"/>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93" name="Rechte verbindingslijn 206"/>
                <p:cNvCxnSpPr>
                  <a:cxnSpLocks noChangeShapeType="1"/>
                </p:cNvCxnSpPr>
                <p:nvPr userDrawn="1"/>
              </p:nvCxnSpPr>
              <p:spPr bwMode="auto">
                <a:xfrm>
                  <a:off x="14155269" y="2515250"/>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94" name="Gelijkbenige driehoek 207"/>
                <p:cNvSpPr/>
                <p:nvPr userDrawn="1"/>
              </p:nvSpPr>
              <p:spPr>
                <a:xfrm rot="10800000">
                  <a:off x="14195611" y="2566789"/>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65" name="Groep 178"/>
              <p:cNvGrpSpPr>
                <a:grpSpLocks/>
              </p:cNvGrpSpPr>
              <p:nvPr userDrawn="1"/>
            </p:nvGrpSpPr>
            <p:grpSpPr bwMode="auto">
              <a:xfrm>
                <a:off x="12757284" y="1123743"/>
                <a:ext cx="294789" cy="318834"/>
                <a:chOff x="14466489" y="1001522"/>
                <a:chExt cx="290627" cy="314333"/>
              </a:xfrm>
            </p:grpSpPr>
            <p:sp>
              <p:nvSpPr>
                <p:cNvPr id="86" name="Rechthoek 199"/>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87" name="Ovaal 200"/>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8" name="Vrije vorm: vorm 201"/>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9" name="Rechthoek: afgeronde hoeken 202"/>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90" name="Rechte verbindingslijn 203"/>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1" name="Rechte verbindingslijn 204"/>
                <p:cNvCxnSpPr>
                  <a:cxnSpLocks/>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66" name="Ovaal 179"/>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67" name="Rechthoek 180"/>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Om de afbeelding te schalen of bij te snijden, ga naar de tab </a:t>
                </a:r>
                <a:r>
                  <a:rPr lang="nl-NL" altLang="en-US" sz="1300">
                    <a:solidFill>
                      <a:srgbClr val="000000"/>
                    </a:solidFill>
                  </a:rPr>
                  <a:t>‘Hulpmiddelen voor afbeeldingen - Opmaak’</a:t>
                </a:r>
                <a:r>
                  <a:rPr lang="nl-NL" altLang="en-US" sz="1300" b="0">
                    <a:solidFill>
                      <a:srgbClr val="000000"/>
                    </a:solidFill>
                  </a:rPr>
                  <a:t> en klik op de knop </a:t>
                </a:r>
                <a:r>
                  <a:rPr lang="nl-NL" altLang="en-US" sz="1300">
                    <a:solidFill>
                      <a:srgbClr val="000000"/>
                    </a:solidFill>
                  </a:rPr>
                  <a:t>‘Bijsnijden’</a:t>
                </a:r>
                <a:r>
                  <a:rPr lang="nl-NL" altLang="en-US" sz="1300" b="0">
                    <a:solidFill>
                      <a:srgbClr val="000000"/>
                    </a:solidFill>
                  </a:rPr>
                  <a:t>.</a:t>
                </a:r>
                <a:endParaRPr lang="nl-NL" altLang="en-US" sz="1300">
                  <a:solidFill>
                    <a:srgbClr val="000000"/>
                  </a:solidFill>
                </a:endParaRPr>
              </a:p>
            </p:txBody>
          </p:sp>
          <p:cxnSp>
            <p:nvCxnSpPr>
              <p:cNvPr id="68" name="Rechte verbindingslijn 181"/>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69" name="Groep 182"/>
              <p:cNvGrpSpPr>
                <a:grpSpLocks/>
              </p:cNvGrpSpPr>
              <p:nvPr userDrawn="1"/>
            </p:nvGrpSpPr>
            <p:grpSpPr bwMode="auto">
              <a:xfrm>
                <a:off x="12760356" y="3403241"/>
                <a:ext cx="478350" cy="751185"/>
                <a:chOff x="12760356" y="3403241"/>
                <a:chExt cx="478350" cy="751185"/>
              </a:xfrm>
            </p:grpSpPr>
            <p:grpSp>
              <p:nvGrpSpPr>
                <p:cNvPr id="70" name="Groep 183"/>
                <p:cNvGrpSpPr>
                  <a:grpSpLocks/>
                </p:cNvGrpSpPr>
                <p:nvPr userDrawn="1"/>
              </p:nvGrpSpPr>
              <p:grpSpPr bwMode="auto">
                <a:xfrm>
                  <a:off x="12771568" y="3403241"/>
                  <a:ext cx="467138" cy="448489"/>
                  <a:chOff x="12782195" y="3403241"/>
                  <a:chExt cx="467138" cy="448489"/>
                </a:xfrm>
              </p:grpSpPr>
              <p:grpSp>
                <p:nvGrpSpPr>
                  <p:cNvPr id="73" name="Groep 186"/>
                  <p:cNvGrpSpPr>
                    <a:grpSpLocks/>
                  </p:cNvGrpSpPr>
                  <p:nvPr userDrawn="1"/>
                </p:nvGrpSpPr>
                <p:grpSpPr bwMode="auto">
                  <a:xfrm>
                    <a:off x="12782195" y="3403241"/>
                    <a:ext cx="412967" cy="393907"/>
                    <a:chOff x="13554906" y="3320109"/>
                    <a:chExt cx="443906" cy="423419"/>
                  </a:xfrm>
                </p:grpSpPr>
                <p:grpSp>
                  <p:nvGrpSpPr>
                    <p:cNvPr id="80" name="Groep 193"/>
                    <p:cNvGrpSpPr>
                      <a:grpSpLocks/>
                    </p:cNvGrpSpPr>
                    <p:nvPr userDrawn="1"/>
                  </p:nvGrpSpPr>
                  <p:grpSpPr bwMode="auto">
                    <a:xfrm>
                      <a:off x="13554906" y="3320109"/>
                      <a:ext cx="443906" cy="423419"/>
                      <a:chOff x="12909684" y="1276143"/>
                      <a:chExt cx="443906" cy="423419"/>
                    </a:xfrm>
                  </p:grpSpPr>
                  <p:sp>
                    <p:nvSpPr>
                      <p:cNvPr id="83" name="Rechthoek 196"/>
                      <p:cNvSpPr/>
                      <p:nvPr userDrawn="1"/>
                    </p:nvSpPr>
                    <p:spPr>
                      <a:xfrm>
                        <a:off x="12919054" y="1284531"/>
                        <a:ext cx="434597" cy="414654"/>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84" name="Rechthoek 197"/>
                      <p:cNvSpPr/>
                      <p:nvPr userDrawn="1"/>
                    </p:nvSpPr>
                    <p:spPr>
                      <a:xfrm>
                        <a:off x="12910656" y="1275999"/>
                        <a:ext cx="260339" cy="25766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85" name="Ovaal 198"/>
                      <p:cNvSpPr/>
                      <p:nvPr userDrawn="1"/>
                    </p:nvSpPr>
                    <p:spPr>
                      <a:xfrm>
                        <a:off x="13070218" y="1308421"/>
                        <a:ext cx="71383" cy="71669"/>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pic>
                  <p:nvPicPr>
                    <p:cNvPr id="81" name="Afbeelding 194"/>
                    <p:cNvPicPr>
                      <a:picLocks noChangeAspect="1"/>
                    </p:cNvPicPr>
                    <p:nvPr userDrawn="1"/>
                  </p:nvPicPr>
                  <p:blipFill>
                    <a:blip r:embed="rId2">
                      <a:duotone>
                        <a:prstClr val="black"/>
                        <a:srgbClr val="4D82B8">
                          <a:tint val="45000"/>
                          <a:satMod val="400000"/>
                        </a:srgbClr>
                      </a:duotone>
                      <a:extLs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82" name="Afbeelding 195"/>
                    <p:cNvPicPr>
                      <a:picLocks noChangeAspect="1"/>
                    </p:cNvPicPr>
                    <p:nvPr userDrawn="1"/>
                  </p:nvPicPr>
                  <p:blipFill>
                    <a:blip r:embed="rId2">
                      <a:duotone>
                        <a:prstClr val="black"/>
                        <a:srgbClr val="4D82B8">
                          <a:tint val="45000"/>
                          <a:satMod val="400000"/>
                        </a:srgbClr>
                      </a:duotone>
                      <a:extLs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74" name="Groep 187"/>
                  <p:cNvGrpSpPr>
                    <a:grpSpLocks/>
                  </p:cNvGrpSpPr>
                  <p:nvPr userDrawn="1"/>
                </p:nvGrpSpPr>
                <p:grpSpPr bwMode="auto">
                  <a:xfrm>
                    <a:off x="13103513" y="3705268"/>
                    <a:ext cx="145820" cy="146462"/>
                    <a:chOff x="13096169" y="3602278"/>
                    <a:chExt cx="145820" cy="146462"/>
                  </a:xfrm>
                </p:grpSpPr>
                <p:sp>
                  <p:nvSpPr>
                    <p:cNvPr id="78" name="Rechthoek 191"/>
                    <p:cNvSpPr/>
                    <p:nvPr userDrawn="1"/>
                  </p:nvSpPr>
                  <p:spPr>
                    <a:xfrm>
                      <a:off x="13096075" y="3601735"/>
                      <a:ext cx="146488" cy="28574"/>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9" name="Rechthoek 192"/>
                    <p:cNvSpPr/>
                    <p:nvPr userDrawn="1"/>
                  </p:nvSpPr>
                  <p:spPr>
                    <a:xfrm rot="5400000">
                      <a:off x="13048018" y="3649792"/>
                      <a:ext cx="125410" cy="29297"/>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75" name="Groep 188"/>
                  <p:cNvGrpSpPr>
                    <a:grpSpLocks/>
                  </p:cNvGrpSpPr>
                  <p:nvPr userDrawn="1"/>
                </p:nvGrpSpPr>
                <p:grpSpPr bwMode="auto">
                  <a:xfrm rot="10800000">
                    <a:off x="13061402" y="3665637"/>
                    <a:ext cx="145820" cy="146462"/>
                    <a:chOff x="13096169" y="3602278"/>
                    <a:chExt cx="145820" cy="146462"/>
                  </a:xfrm>
                </p:grpSpPr>
                <p:sp>
                  <p:nvSpPr>
                    <p:cNvPr id="76" name="Rechthoek 189"/>
                    <p:cNvSpPr/>
                    <p:nvPr userDrawn="1"/>
                  </p:nvSpPr>
                  <p:spPr>
                    <a:xfrm>
                      <a:off x="13098406" y="3623929"/>
                      <a:ext cx="140629" cy="28574"/>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7" name="Rechthoek 190"/>
                    <p:cNvSpPr/>
                    <p:nvPr userDrawn="1"/>
                  </p:nvSpPr>
                  <p:spPr>
                    <a:xfrm rot="5400000">
                      <a:off x="13047420" y="3684073"/>
                      <a:ext cx="125410" cy="27345"/>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sp>
              <p:nvSpPr>
                <p:cNvPr id="71" name="Rechthoek 184"/>
                <p:cNvSpPr/>
                <p:nvPr userDrawn="1"/>
              </p:nvSpPr>
              <p:spPr>
                <a:xfrm>
                  <a:off x="12760753" y="3888872"/>
                  <a:ext cx="466808" cy="16192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90000"/>
                    </a:lnSpc>
                    <a:spcBef>
                      <a:spcPts val="722"/>
                    </a:spcBef>
                    <a:spcAft>
                      <a:spcPts val="722"/>
                    </a:spcAft>
                    <a:defRPr/>
                  </a:pPr>
                  <a:r>
                    <a:rPr lang="nl-NL" sz="1000">
                      <a:solidFill>
                        <a:prstClr val="black"/>
                      </a:solidFill>
                      <a:cs typeface="Arial" panose="020B0604020202020204" pitchFamily="34" charset="0"/>
                    </a:rPr>
                    <a:t>Bijsnijden</a:t>
                  </a:r>
                </a:p>
              </p:txBody>
            </p:sp>
            <p:sp>
              <p:nvSpPr>
                <p:cNvPr id="72" name="Gelijkbenige driehoek 185"/>
                <p:cNvSpPr/>
                <p:nvPr userDrawn="1"/>
              </p:nvSpPr>
              <p:spPr>
                <a:xfrm rot="10800000">
                  <a:off x="12950211" y="4103180"/>
                  <a:ext cx="87893"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250" name="Tijdelijke aanduiding voor verticale tekst 2"/>
          <p:cNvSpPr>
            <a:spLocks noGrp="1"/>
          </p:cNvSpPr>
          <p:nvPr>
            <p:ph type="body" orient="vert" idx="1"/>
          </p:nvPr>
        </p:nvSpPr>
        <p:spPr>
          <a:xfrm>
            <a:off x="365471" y="1213910"/>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51" name="Tijdelijke aanduiding voor verticale tekst 2"/>
          <p:cNvSpPr>
            <a:spLocks noGrp="1"/>
          </p:cNvSpPr>
          <p:nvPr>
            <p:ph type="body" orient="vert" idx="15"/>
          </p:nvPr>
        </p:nvSpPr>
        <p:spPr>
          <a:xfrm>
            <a:off x="2305029" y="1213910"/>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52" name="Tijdelijke aanduiding voor verticale tekst 2"/>
          <p:cNvSpPr>
            <a:spLocks noGrp="1"/>
          </p:cNvSpPr>
          <p:nvPr>
            <p:ph type="body" orient="vert" idx="16"/>
          </p:nvPr>
        </p:nvSpPr>
        <p:spPr>
          <a:xfrm>
            <a:off x="4244587" y="1213910"/>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53" name="Tijdelijke aanduiding voor verticale tekst 2"/>
          <p:cNvSpPr>
            <a:spLocks noGrp="1"/>
          </p:cNvSpPr>
          <p:nvPr>
            <p:ph type="body" orient="vert" idx="17"/>
          </p:nvPr>
        </p:nvSpPr>
        <p:spPr>
          <a:xfrm>
            <a:off x="6184145" y="1213910"/>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54" name="Tijdelijke aanduiding voor verticale tekst 2"/>
          <p:cNvSpPr>
            <a:spLocks noGrp="1"/>
          </p:cNvSpPr>
          <p:nvPr>
            <p:ph type="body" orient="vert" idx="18"/>
          </p:nvPr>
        </p:nvSpPr>
        <p:spPr>
          <a:xfrm>
            <a:off x="8123703" y="1213910"/>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55" name="Tijdelijke aanduiding voor verticale tekst 2"/>
          <p:cNvSpPr>
            <a:spLocks noGrp="1"/>
          </p:cNvSpPr>
          <p:nvPr>
            <p:ph type="body" orient="vert" idx="19"/>
          </p:nvPr>
        </p:nvSpPr>
        <p:spPr>
          <a:xfrm>
            <a:off x="10063261" y="1213910"/>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56" name="Tijdelijke aanduiding voor verticale tekst 2"/>
          <p:cNvSpPr>
            <a:spLocks noGrp="1"/>
          </p:cNvSpPr>
          <p:nvPr>
            <p:ph type="body" orient="vert" idx="20"/>
          </p:nvPr>
        </p:nvSpPr>
        <p:spPr>
          <a:xfrm>
            <a:off x="365471" y="2461744"/>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57" name="Tijdelijke aanduiding voor verticale tekst 2"/>
          <p:cNvSpPr>
            <a:spLocks noGrp="1"/>
          </p:cNvSpPr>
          <p:nvPr>
            <p:ph type="body" orient="vert" idx="21"/>
          </p:nvPr>
        </p:nvSpPr>
        <p:spPr>
          <a:xfrm>
            <a:off x="2305029" y="2461744"/>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58" name="Tijdelijke aanduiding voor verticale tekst 2"/>
          <p:cNvSpPr>
            <a:spLocks noGrp="1"/>
          </p:cNvSpPr>
          <p:nvPr>
            <p:ph type="body" orient="vert" idx="22"/>
          </p:nvPr>
        </p:nvSpPr>
        <p:spPr>
          <a:xfrm>
            <a:off x="4244587" y="2461744"/>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59" name="Tijdelijke aanduiding voor verticale tekst 2"/>
          <p:cNvSpPr>
            <a:spLocks noGrp="1"/>
          </p:cNvSpPr>
          <p:nvPr>
            <p:ph type="body" orient="vert" idx="23"/>
          </p:nvPr>
        </p:nvSpPr>
        <p:spPr>
          <a:xfrm>
            <a:off x="6184145" y="2461744"/>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0" name="Tijdelijke aanduiding voor verticale tekst 2"/>
          <p:cNvSpPr>
            <a:spLocks noGrp="1"/>
          </p:cNvSpPr>
          <p:nvPr>
            <p:ph type="body" orient="vert" idx="24"/>
          </p:nvPr>
        </p:nvSpPr>
        <p:spPr>
          <a:xfrm>
            <a:off x="8123703" y="2461744"/>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1" name="Tijdelijke aanduiding voor verticale tekst 2"/>
          <p:cNvSpPr>
            <a:spLocks noGrp="1"/>
          </p:cNvSpPr>
          <p:nvPr>
            <p:ph type="body" orient="vert" idx="25"/>
          </p:nvPr>
        </p:nvSpPr>
        <p:spPr>
          <a:xfrm>
            <a:off x="10063261" y="2461744"/>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2" name="Tijdelijke aanduiding voor verticale tekst 2"/>
          <p:cNvSpPr>
            <a:spLocks noGrp="1"/>
          </p:cNvSpPr>
          <p:nvPr>
            <p:ph type="body" orient="vert" idx="26"/>
          </p:nvPr>
        </p:nvSpPr>
        <p:spPr>
          <a:xfrm>
            <a:off x="365471" y="3709578"/>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3" name="Tijdelijke aanduiding voor verticale tekst 2"/>
          <p:cNvSpPr>
            <a:spLocks noGrp="1"/>
          </p:cNvSpPr>
          <p:nvPr>
            <p:ph type="body" orient="vert" idx="27"/>
          </p:nvPr>
        </p:nvSpPr>
        <p:spPr>
          <a:xfrm>
            <a:off x="2305029" y="3709578"/>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4" name="Tijdelijke aanduiding voor verticale tekst 2"/>
          <p:cNvSpPr>
            <a:spLocks noGrp="1"/>
          </p:cNvSpPr>
          <p:nvPr>
            <p:ph type="body" orient="vert" idx="28"/>
          </p:nvPr>
        </p:nvSpPr>
        <p:spPr>
          <a:xfrm>
            <a:off x="4244587" y="3709578"/>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5" name="Tijdelijke aanduiding voor verticale tekst 2"/>
          <p:cNvSpPr>
            <a:spLocks noGrp="1"/>
          </p:cNvSpPr>
          <p:nvPr>
            <p:ph type="body" orient="vert" idx="29"/>
          </p:nvPr>
        </p:nvSpPr>
        <p:spPr>
          <a:xfrm>
            <a:off x="6184145" y="3709578"/>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6" name="Tijdelijke aanduiding voor verticale tekst 2"/>
          <p:cNvSpPr>
            <a:spLocks noGrp="1"/>
          </p:cNvSpPr>
          <p:nvPr>
            <p:ph type="body" orient="vert" idx="30"/>
          </p:nvPr>
        </p:nvSpPr>
        <p:spPr>
          <a:xfrm>
            <a:off x="8123703" y="3709578"/>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7" name="Tijdelijke aanduiding voor verticale tekst 2"/>
          <p:cNvSpPr>
            <a:spLocks noGrp="1"/>
          </p:cNvSpPr>
          <p:nvPr>
            <p:ph type="body" orient="vert" idx="31"/>
          </p:nvPr>
        </p:nvSpPr>
        <p:spPr>
          <a:xfrm>
            <a:off x="10063261" y="3709578"/>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8" name="Tijdelijke aanduiding voor verticale tekst 2"/>
          <p:cNvSpPr>
            <a:spLocks noGrp="1"/>
          </p:cNvSpPr>
          <p:nvPr>
            <p:ph type="body" orient="vert" idx="32"/>
          </p:nvPr>
        </p:nvSpPr>
        <p:spPr>
          <a:xfrm>
            <a:off x="365471" y="4957412"/>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69" name="Tijdelijke aanduiding voor verticale tekst 2"/>
          <p:cNvSpPr>
            <a:spLocks noGrp="1"/>
          </p:cNvSpPr>
          <p:nvPr>
            <p:ph type="body" orient="vert" idx="33"/>
          </p:nvPr>
        </p:nvSpPr>
        <p:spPr>
          <a:xfrm>
            <a:off x="2305029" y="4957412"/>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70" name="Tijdelijke aanduiding voor verticale tekst 2"/>
          <p:cNvSpPr>
            <a:spLocks noGrp="1"/>
          </p:cNvSpPr>
          <p:nvPr>
            <p:ph type="body" orient="vert" idx="34"/>
          </p:nvPr>
        </p:nvSpPr>
        <p:spPr>
          <a:xfrm>
            <a:off x="4244587" y="4957412"/>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71" name="Tijdelijke aanduiding voor verticale tekst 2"/>
          <p:cNvSpPr>
            <a:spLocks noGrp="1"/>
          </p:cNvSpPr>
          <p:nvPr>
            <p:ph type="body" orient="vert" idx="35"/>
          </p:nvPr>
        </p:nvSpPr>
        <p:spPr>
          <a:xfrm>
            <a:off x="6184145" y="4957412"/>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72" name="Tijdelijke aanduiding voor verticale tekst 2"/>
          <p:cNvSpPr>
            <a:spLocks noGrp="1"/>
          </p:cNvSpPr>
          <p:nvPr>
            <p:ph type="body" orient="vert" idx="36"/>
          </p:nvPr>
        </p:nvSpPr>
        <p:spPr>
          <a:xfrm>
            <a:off x="8123703" y="4957412"/>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73" name="Tijdelijke aanduiding voor verticale tekst 2"/>
          <p:cNvSpPr>
            <a:spLocks noGrp="1"/>
          </p:cNvSpPr>
          <p:nvPr>
            <p:ph type="body" orient="vert" idx="37"/>
          </p:nvPr>
        </p:nvSpPr>
        <p:spPr>
          <a:xfrm>
            <a:off x="10063261" y="4957412"/>
            <a:ext cx="1722936" cy="1060496"/>
          </a:xfrm>
          <a:solidFill>
            <a:schemeClr val="bg1"/>
          </a:solidFill>
          <a:ln>
            <a:noFill/>
          </a:ln>
          <a:effectLst>
            <a:outerShdw blurRad="635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lIns="110066" tIns="55033" rIns="110066" bIns="55033" spcCol="0" rtlCol="0" fromWordArt="0" anchor="ctr" forceAA="0">
            <a:noAutofit/>
          </a:bodyPr>
          <a:lstStyle>
            <a:lvl1pPr marL="0" indent="0">
              <a:buNone/>
              <a:defRPr lang="nl-NL" dirty="0">
                <a:solidFill>
                  <a:schemeClr val="lt1"/>
                </a:solidFill>
              </a:defRPr>
            </a:lvl1pPr>
          </a:lstStyle>
          <a:p>
            <a:pPr lvl="0"/>
            <a:r>
              <a:rPr lang="en-US"/>
              <a:t>Click to edit Master text styles</a:t>
            </a:r>
          </a:p>
        </p:txBody>
      </p:sp>
      <p:sp>
        <p:nvSpPr>
          <p:cNvPr id="274" name="Tijdelijke aanduiding voor afbeelding 45"/>
          <p:cNvSpPr>
            <a:spLocks noGrp="1"/>
          </p:cNvSpPr>
          <p:nvPr>
            <p:ph type="pic" sz="quarter" idx="38"/>
          </p:nvPr>
        </p:nvSpPr>
        <p:spPr>
          <a:xfrm>
            <a:off x="604875" y="1390444"/>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75" name="Tijdelijke aanduiding voor afbeelding 45"/>
          <p:cNvSpPr>
            <a:spLocks noGrp="1"/>
          </p:cNvSpPr>
          <p:nvPr>
            <p:ph type="pic" sz="quarter" idx="39"/>
          </p:nvPr>
        </p:nvSpPr>
        <p:spPr>
          <a:xfrm>
            <a:off x="2544437" y="1390444"/>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76" name="Tijdelijke aanduiding voor afbeelding 45"/>
          <p:cNvSpPr>
            <a:spLocks noGrp="1"/>
          </p:cNvSpPr>
          <p:nvPr>
            <p:ph type="pic" sz="quarter" idx="40"/>
          </p:nvPr>
        </p:nvSpPr>
        <p:spPr>
          <a:xfrm>
            <a:off x="4483985" y="1390444"/>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77" name="Tijdelijke aanduiding voor afbeelding 45"/>
          <p:cNvSpPr>
            <a:spLocks noGrp="1"/>
          </p:cNvSpPr>
          <p:nvPr>
            <p:ph type="pic" sz="quarter" idx="41"/>
          </p:nvPr>
        </p:nvSpPr>
        <p:spPr>
          <a:xfrm>
            <a:off x="6423544" y="1390444"/>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78" name="Tijdelijke aanduiding voor afbeelding 45"/>
          <p:cNvSpPr>
            <a:spLocks noGrp="1"/>
          </p:cNvSpPr>
          <p:nvPr>
            <p:ph type="pic" sz="quarter" idx="42"/>
          </p:nvPr>
        </p:nvSpPr>
        <p:spPr>
          <a:xfrm>
            <a:off x="8363106" y="1390444"/>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79" name="Tijdelijke aanduiding voor afbeelding 45"/>
          <p:cNvSpPr>
            <a:spLocks noGrp="1"/>
          </p:cNvSpPr>
          <p:nvPr>
            <p:ph type="pic" sz="quarter" idx="43"/>
          </p:nvPr>
        </p:nvSpPr>
        <p:spPr>
          <a:xfrm>
            <a:off x="10302668" y="1390444"/>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0" name="Tijdelijke aanduiding voor afbeelding 45"/>
          <p:cNvSpPr>
            <a:spLocks noGrp="1"/>
          </p:cNvSpPr>
          <p:nvPr>
            <p:ph type="pic" sz="quarter" idx="44"/>
          </p:nvPr>
        </p:nvSpPr>
        <p:spPr>
          <a:xfrm>
            <a:off x="604875" y="2638278"/>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1" name="Tijdelijke aanduiding voor afbeelding 45"/>
          <p:cNvSpPr>
            <a:spLocks noGrp="1"/>
          </p:cNvSpPr>
          <p:nvPr>
            <p:ph type="pic" sz="quarter" idx="45"/>
          </p:nvPr>
        </p:nvSpPr>
        <p:spPr>
          <a:xfrm>
            <a:off x="2544437" y="2638278"/>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2" name="Tijdelijke aanduiding voor afbeelding 45"/>
          <p:cNvSpPr>
            <a:spLocks noGrp="1"/>
          </p:cNvSpPr>
          <p:nvPr>
            <p:ph type="pic" sz="quarter" idx="46"/>
          </p:nvPr>
        </p:nvSpPr>
        <p:spPr>
          <a:xfrm>
            <a:off x="4483985" y="2638278"/>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3" name="Tijdelijke aanduiding voor afbeelding 45"/>
          <p:cNvSpPr>
            <a:spLocks noGrp="1"/>
          </p:cNvSpPr>
          <p:nvPr>
            <p:ph type="pic" sz="quarter" idx="47"/>
          </p:nvPr>
        </p:nvSpPr>
        <p:spPr>
          <a:xfrm>
            <a:off x="6423544" y="2638278"/>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4" name="Tijdelijke aanduiding voor afbeelding 45"/>
          <p:cNvSpPr>
            <a:spLocks noGrp="1"/>
          </p:cNvSpPr>
          <p:nvPr>
            <p:ph type="pic" sz="quarter" idx="48"/>
          </p:nvPr>
        </p:nvSpPr>
        <p:spPr>
          <a:xfrm>
            <a:off x="8363106" y="2638278"/>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5" name="Tijdelijke aanduiding voor afbeelding 45"/>
          <p:cNvSpPr>
            <a:spLocks noGrp="1"/>
          </p:cNvSpPr>
          <p:nvPr>
            <p:ph type="pic" sz="quarter" idx="49"/>
          </p:nvPr>
        </p:nvSpPr>
        <p:spPr>
          <a:xfrm>
            <a:off x="10302668" y="2638278"/>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6" name="Tijdelijke aanduiding voor afbeelding 45"/>
          <p:cNvSpPr>
            <a:spLocks noGrp="1"/>
          </p:cNvSpPr>
          <p:nvPr>
            <p:ph type="pic" sz="quarter" idx="50"/>
          </p:nvPr>
        </p:nvSpPr>
        <p:spPr>
          <a:xfrm>
            <a:off x="604875" y="3886111"/>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7" name="Tijdelijke aanduiding voor afbeelding 45"/>
          <p:cNvSpPr>
            <a:spLocks noGrp="1"/>
          </p:cNvSpPr>
          <p:nvPr>
            <p:ph type="pic" sz="quarter" idx="51"/>
          </p:nvPr>
        </p:nvSpPr>
        <p:spPr>
          <a:xfrm>
            <a:off x="2544437" y="3886111"/>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8" name="Tijdelijke aanduiding voor afbeelding 45"/>
          <p:cNvSpPr>
            <a:spLocks noGrp="1"/>
          </p:cNvSpPr>
          <p:nvPr>
            <p:ph type="pic" sz="quarter" idx="52"/>
          </p:nvPr>
        </p:nvSpPr>
        <p:spPr>
          <a:xfrm>
            <a:off x="4483985" y="3886111"/>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89" name="Tijdelijke aanduiding voor afbeelding 45"/>
          <p:cNvSpPr>
            <a:spLocks noGrp="1"/>
          </p:cNvSpPr>
          <p:nvPr>
            <p:ph type="pic" sz="quarter" idx="53"/>
          </p:nvPr>
        </p:nvSpPr>
        <p:spPr>
          <a:xfrm>
            <a:off x="6423544" y="3886111"/>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90" name="Tijdelijke aanduiding voor afbeelding 45"/>
          <p:cNvSpPr>
            <a:spLocks noGrp="1"/>
          </p:cNvSpPr>
          <p:nvPr>
            <p:ph type="pic" sz="quarter" idx="54"/>
          </p:nvPr>
        </p:nvSpPr>
        <p:spPr>
          <a:xfrm>
            <a:off x="8363106" y="3886111"/>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91" name="Tijdelijke aanduiding voor afbeelding 45"/>
          <p:cNvSpPr>
            <a:spLocks noGrp="1"/>
          </p:cNvSpPr>
          <p:nvPr>
            <p:ph type="pic" sz="quarter" idx="55"/>
          </p:nvPr>
        </p:nvSpPr>
        <p:spPr>
          <a:xfrm>
            <a:off x="10302668" y="3886111"/>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92" name="Tijdelijke aanduiding voor afbeelding 45"/>
          <p:cNvSpPr>
            <a:spLocks noGrp="1"/>
          </p:cNvSpPr>
          <p:nvPr>
            <p:ph type="pic" sz="quarter" idx="56"/>
          </p:nvPr>
        </p:nvSpPr>
        <p:spPr>
          <a:xfrm>
            <a:off x="604875" y="5133945"/>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93" name="Tijdelijke aanduiding voor afbeelding 45"/>
          <p:cNvSpPr>
            <a:spLocks noGrp="1"/>
          </p:cNvSpPr>
          <p:nvPr>
            <p:ph type="pic" sz="quarter" idx="57"/>
          </p:nvPr>
        </p:nvSpPr>
        <p:spPr>
          <a:xfrm>
            <a:off x="2544437" y="5133945"/>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94" name="Tijdelijke aanduiding voor afbeelding 45"/>
          <p:cNvSpPr>
            <a:spLocks noGrp="1"/>
          </p:cNvSpPr>
          <p:nvPr>
            <p:ph type="pic" sz="quarter" idx="58"/>
          </p:nvPr>
        </p:nvSpPr>
        <p:spPr>
          <a:xfrm>
            <a:off x="4483985" y="5133945"/>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95" name="Tijdelijke aanduiding voor afbeelding 45"/>
          <p:cNvSpPr>
            <a:spLocks noGrp="1"/>
          </p:cNvSpPr>
          <p:nvPr>
            <p:ph type="pic" sz="quarter" idx="59"/>
          </p:nvPr>
        </p:nvSpPr>
        <p:spPr>
          <a:xfrm>
            <a:off x="6423544" y="5133945"/>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96" name="Tijdelijke aanduiding voor afbeelding 45"/>
          <p:cNvSpPr>
            <a:spLocks noGrp="1"/>
          </p:cNvSpPr>
          <p:nvPr>
            <p:ph type="pic" sz="quarter" idx="60"/>
          </p:nvPr>
        </p:nvSpPr>
        <p:spPr>
          <a:xfrm>
            <a:off x="8363106" y="5133945"/>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297" name="Tijdelijke aanduiding voor afbeelding 45"/>
          <p:cNvSpPr>
            <a:spLocks noGrp="1"/>
          </p:cNvSpPr>
          <p:nvPr>
            <p:ph type="pic" sz="quarter" idx="61"/>
          </p:nvPr>
        </p:nvSpPr>
        <p:spPr>
          <a:xfrm>
            <a:off x="10302668" y="5133945"/>
            <a:ext cx="1244140" cy="707429"/>
          </a:xfrm>
          <a:prstGeom prst="rect">
            <a:avLst/>
          </a:prstGeom>
          <a:noFill/>
        </p:spPr>
        <p:txBody>
          <a:bodyPr bIns="130000" rtlCol="0" anchor="ctr">
            <a:noAutofit/>
          </a:bodyPr>
          <a:lstStyle>
            <a:lvl1pPr marL="0" indent="0" algn="ctr">
              <a:lnSpc>
                <a:spcPct val="300000"/>
              </a:lnSpc>
              <a:buNone/>
              <a:defRPr sz="1100"/>
            </a:lvl1pPr>
          </a:lstStyle>
          <a:p>
            <a:pPr lvl="0"/>
            <a:r>
              <a:rPr lang="en-US" noProof="0"/>
              <a:t>Click icon to add picture</a:t>
            </a:r>
            <a:endParaRPr lang="nl-NL" noProof="0" dirty="0"/>
          </a:p>
        </p:txBody>
      </p:sp>
      <p:sp>
        <p:nvSpPr>
          <p:cNvPr id="98" name="Tijdelijke aanduiding voor datum 3"/>
          <p:cNvSpPr>
            <a:spLocks noGrp="1"/>
          </p:cNvSpPr>
          <p:nvPr>
            <p:ph type="dt" sz="half" idx="62"/>
          </p:nvPr>
        </p:nvSpPr>
        <p:spPr/>
        <p:txBody>
          <a:bodyPr/>
          <a:lstStyle>
            <a:lvl1pPr fontAlgn="base">
              <a:spcBef>
                <a:spcPct val="0"/>
              </a:spcBef>
              <a:spcAft>
                <a:spcPct val="0"/>
              </a:spcAft>
              <a:defRPr b="1">
                <a:latin typeface="Arial" charset="0"/>
                <a:cs typeface="Arial" charset="0"/>
              </a:defRPr>
            </a:lvl1pPr>
          </a:lstStyle>
          <a:p>
            <a:pPr>
              <a:defRPr/>
            </a:pPr>
            <a:fld id="{38E7AF0B-1055-4457-95C5-14BFD6585AE6}" type="datetime2">
              <a:rPr lang="nl-NL"/>
              <a:pPr>
                <a:defRPr/>
              </a:pPr>
              <a:t>donderdag 2 november 2023</a:t>
            </a:fld>
            <a:endParaRPr lang="nl-NL"/>
          </a:p>
        </p:txBody>
      </p:sp>
      <p:sp>
        <p:nvSpPr>
          <p:cNvPr id="99" name="Tijdelijke aanduiding voor voettekst 4"/>
          <p:cNvSpPr>
            <a:spLocks noGrp="1"/>
          </p:cNvSpPr>
          <p:nvPr>
            <p:ph type="ftr" sz="quarter" idx="63"/>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00" name="Tijdelijke aanduiding voor dianummer 5"/>
          <p:cNvSpPr>
            <a:spLocks noGrp="1"/>
          </p:cNvSpPr>
          <p:nvPr>
            <p:ph type="sldNum" sz="quarter" idx="64"/>
          </p:nvPr>
        </p:nvSpPr>
        <p:spPr/>
        <p:txBody>
          <a:bodyPr/>
          <a:lstStyle>
            <a:lvl1pPr fontAlgn="base">
              <a:spcBef>
                <a:spcPct val="0"/>
              </a:spcBef>
              <a:spcAft>
                <a:spcPct val="0"/>
              </a:spcAft>
              <a:defRPr b="1">
                <a:latin typeface="Arial" charset="0"/>
                <a:cs typeface="Arial" charset="0"/>
              </a:defRPr>
            </a:lvl1pPr>
          </a:lstStyle>
          <a:p>
            <a:pPr>
              <a:defRPr/>
            </a:pPr>
            <a:fld id="{076E3C1D-01A7-4C20-A517-624AB5C8E2AC}" type="slidenum">
              <a:rPr lang="nl-NL"/>
              <a:pPr>
                <a:defRPr/>
              </a:pPr>
              <a:t>‹#›</a:t>
            </a:fld>
            <a:endParaRPr lang="nl-NL"/>
          </a:p>
        </p:txBody>
      </p:sp>
    </p:spTree>
    <p:extLst>
      <p:ext uri="{BB962C8B-B14F-4D97-AF65-F5344CB8AC3E}">
        <p14:creationId xmlns:p14="http://schemas.microsoft.com/office/powerpoint/2010/main" val="899090536"/>
      </p:ext>
    </p:extLst>
  </p:cSld>
  <p:clrMapOvr>
    <a:masterClrMapping/>
  </p:clrMapOvr>
  <p:transition spd="med">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x Afbeelding + Tekst">
    <p:spTree>
      <p:nvGrpSpPr>
        <p:cNvPr id="1" name=""/>
        <p:cNvGrpSpPr/>
        <p:nvPr/>
      </p:nvGrpSpPr>
      <p:grpSpPr>
        <a:xfrm>
          <a:off x="0" y="0"/>
          <a:ext cx="0" cy="0"/>
          <a:chOff x="0" y="0"/>
          <a:chExt cx="0" cy="0"/>
        </a:xfrm>
      </p:grpSpPr>
      <p:sp>
        <p:nvSpPr>
          <p:cNvPr id="13"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3x Afbeelding + tekst</a:t>
            </a:r>
          </a:p>
        </p:txBody>
      </p:sp>
      <p:grpSp>
        <p:nvGrpSpPr>
          <p:cNvPr id="14" name="Groep 25"/>
          <p:cNvGrpSpPr>
            <a:grpSpLocks/>
          </p:cNvGrpSpPr>
          <p:nvPr userDrawn="1"/>
        </p:nvGrpSpPr>
        <p:grpSpPr bwMode="auto">
          <a:xfrm>
            <a:off x="-3418850" y="-18059"/>
            <a:ext cx="3182865" cy="4293534"/>
            <a:chOff x="-3425006" y="-17883"/>
            <a:chExt cx="3188786" cy="4152045"/>
          </a:xfrm>
        </p:grpSpPr>
        <p:grpSp>
          <p:nvGrpSpPr>
            <p:cNvPr id="15" name="Instructie"/>
            <p:cNvGrpSpPr>
              <a:grpSpLocks/>
            </p:cNvGrpSpPr>
            <p:nvPr userDrawn="1"/>
          </p:nvGrpSpPr>
          <p:grpSpPr bwMode="auto">
            <a:xfrm>
              <a:off x="-3425006" y="-17883"/>
              <a:ext cx="3188786" cy="3252680"/>
              <a:chOff x="-3746647" y="-17883"/>
              <a:chExt cx="3188786" cy="3252680"/>
            </a:xfrm>
          </p:grpSpPr>
          <p:sp>
            <p:nvSpPr>
              <p:cNvPr id="20" name="Rechthoek 31"/>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21" name="Ovaal 32"/>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22" name="Rechte verbindingslijn 33"/>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3" name="Rechthoek 34"/>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24" name="Rechte verbindingslijn 35"/>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Rechte verbindingslijn 36"/>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Rechthoek 37"/>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28" name="Groep 38"/>
              <p:cNvGrpSpPr>
                <a:grpSpLocks/>
              </p:cNvGrpSpPr>
              <p:nvPr userDrawn="1"/>
            </p:nvGrpSpPr>
            <p:grpSpPr bwMode="auto">
              <a:xfrm>
                <a:off x="-3324475" y="700986"/>
                <a:ext cx="182598" cy="143759"/>
                <a:chOff x="-3310843" y="700986"/>
                <a:chExt cx="182598" cy="143759"/>
              </a:xfrm>
            </p:grpSpPr>
            <p:grpSp>
              <p:nvGrpSpPr>
                <p:cNvPr id="78" name="Groep 88"/>
                <p:cNvGrpSpPr>
                  <a:grpSpLocks/>
                </p:cNvGrpSpPr>
                <p:nvPr userDrawn="1"/>
              </p:nvGrpSpPr>
              <p:grpSpPr bwMode="auto">
                <a:xfrm>
                  <a:off x="-3310843" y="700986"/>
                  <a:ext cx="182598" cy="143759"/>
                  <a:chOff x="-3310843" y="700986"/>
                  <a:chExt cx="182598" cy="143759"/>
                </a:xfrm>
              </p:grpSpPr>
              <p:cxnSp>
                <p:nvCxnSpPr>
                  <p:cNvPr id="82" name="Rechte verbindingslijn 92"/>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3" name="Rechte verbindingslijn 93"/>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4" name="Rechte verbindingslijn 94"/>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5" name="Rechte verbindingslijn 95"/>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6" name="Rechte verbindingslijn 96"/>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9" name="Groep 89"/>
                <p:cNvGrpSpPr>
                  <a:grpSpLocks/>
                </p:cNvGrpSpPr>
                <p:nvPr userDrawn="1"/>
              </p:nvGrpSpPr>
              <p:grpSpPr bwMode="auto">
                <a:xfrm flipH="1">
                  <a:off x="-3310774" y="735854"/>
                  <a:ext cx="88801" cy="72568"/>
                  <a:chOff x="-2091059" y="1395403"/>
                  <a:chExt cx="157316" cy="128558"/>
                </a:xfrm>
              </p:grpSpPr>
              <p:sp>
                <p:nvSpPr>
                  <p:cNvPr id="80" name="Rechthoek 90"/>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1" name="Pijl: punthaak 91"/>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29" name="Groep 39"/>
              <p:cNvGrpSpPr>
                <a:grpSpLocks/>
              </p:cNvGrpSpPr>
              <p:nvPr userDrawn="1"/>
            </p:nvGrpSpPr>
            <p:grpSpPr bwMode="auto">
              <a:xfrm>
                <a:off x="-3647748" y="700986"/>
                <a:ext cx="182598" cy="143759"/>
                <a:chOff x="-3634116" y="700986"/>
                <a:chExt cx="182598" cy="143759"/>
              </a:xfrm>
            </p:grpSpPr>
            <p:grpSp>
              <p:nvGrpSpPr>
                <p:cNvPr id="69" name="Groep 79"/>
                <p:cNvGrpSpPr>
                  <a:grpSpLocks/>
                </p:cNvGrpSpPr>
                <p:nvPr userDrawn="1"/>
              </p:nvGrpSpPr>
              <p:grpSpPr bwMode="auto">
                <a:xfrm>
                  <a:off x="-3634116" y="700986"/>
                  <a:ext cx="182598" cy="143759"/>
                  <a:chOff x="-3634116" y="700986"/>
                  <a:chExt cx="182598" cy="143759"/>
                </a:xfrm>
              </p:grpSpPr>
              <p:cxnSp>
                <p:nvCxnSpPr>
                  <p:cNvPr id="73" name="Rechte verbindingslijn 83"/>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4" name="Rechte verbindingslijn 84"/>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5" name="Rechte verbindingslijn 85"/>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6" name="Rechte verbindingslijn 86"/>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87"/>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0" name="Groep 80"/>
                <p:cNvGrpSpPr>
                  <a:grpSpLocks/>
                </p:cNvGrpSpPr>
                <p:nvPr userDrawn="1"/>
              </p:nvGrpSpPr>
              <p:grpSpPr bwMode="auto">
                <a:xfrm>
                  <a:off x="-3634047" y="735854"/>
                  <a:ext cx="88801" cy="72568"/>
                  <a:chOff x="-2091059" y="1395403"/>
                  <a:chExt cx="157316" cy="128558"/>
                </a:xfrm>
              </p:grpSpPr>
              <p:sp>
                <p:nvSpPr>
                  <p:cNvPr id="71" name="Rechthoek 81"/>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2" name="Pijl: punthaak 82"/>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30" name="Rechte verbindingslijn 40"/>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31" name="Rechte verbindingslijn 41"/>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32" name="Groep 42"/>
              <p:cNvGrpSpPr>
                <a:grpSpLocks/>
              </p:cNvGrpSpPr>
              <p:nvPr userDrawn="1"/>
            </p:nvGrpSpPr>
            <p:grpSpPr bwMode="auto">
              <a:xfrm>
                <a:off x="-2746678" y="350909"/>
                <a:ext cx="357690" cy="330595"/>
                <a:chOff x="-2721817" y="347336"/>
                <a:chExt cx="432805" cy="400021"/>
              </a:xfrm>
            </p:grpSpPr>
            <p:sp>
              <p:nvSpPr>
                <p:cNvPr id="58" name="Rechthoek 68"/>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9" name="Groep 69"/>
                <p:cNvGrpSpPr>
                  <a:grpSpLocks/>
                </p:cNvGrpSpPr>
                <p:nvPr userDrawn="1"/>
              </p:nvGrpSpPr>
              <p:grpSpPr bwMode="auto">
                <a:xfrm>
                  <a:off x="-2652453" y="431583"/>
                  <a:ext cx="294076" cy="231526"/>
                  <a:chOff x="-3634116" y="700986"/>
                  <a:chExt cx="182598" cy="143759"/>
                </a:xfrm>
              </p:grpSpPr>
              <p:grpSp>
                <p:nvGrpSpPr>
                  <p:cNvPr id="60" name="Groep 70"/>
                  <p:cNvGrpSpPr>
                    <a:grpSpLocks/>
                  </p:cNvGrpSpPr>
                  <p:nvPr userDrawn="1"/>
                </p:nvGrpSpPr>
                <p:grpSpPr bwMode="auto">
                  <a:xfrm>
                    <a:off x="-3634116" y="700986"/>
                    <a:ext cx="182598" cy="143759"/>
                    <a:chOff x="-3634116" y="700986"/>
                    <a:chExt cx="182598" cy="143759"/>
                  </a:xfrm>
                </p:grpSpPr>
                <p:cxnSp>
                  <p:nvCxnSpPr>
                    <p:cNvPr id="64" name="Rechte verbindingslijn 74"/>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5" name="Rechte verbindingslijn 75"/>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6" name="Rechte verbindingslijn 76"/>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7" name="Rechte verbindingslijn 77"/>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78"/>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61" name="Groep 71"/>
                  <p:cNvGrpSpPr>
                    <a:grpSpLocks/>
                  </p:cNvGrpSpPr>
                  <p:nvPr userDrawn="1"/>
                </p:nvGrpSpPr>
                <p:grpSpPr bwMode="auto">
                  <a:xfrm>
                    <a:off x="-3634047" y="735854"/>
                    <a:ext cx="88801" cy="72568"/>
                    <a:chOff x="-2091059" y="1395403"/>
                    <a:chExt cx="157316" cy="128558"/>
                  </a:xfrm>
                </p:grpSpPr>
                <p:sp>
                  <p:nvSpPr>
                    <p:cNvPr id="62" name="Rechthoek 72"/>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3" name="Pijl: punthaak 73"/>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33" name="Groep 43"/>
              <p:cNvGrpSpPr>
                <a:grpSpLocks/>
              </p:cNvGrpSpPr>
              <p:nvPr userDrawn="1"/>
            </p:nvGrpSpPr>
            <p:grpSpPr bwMode="auto">
              <a:xfrm>
                <a:off x="-2746678" y="762183"/>
                <a:ext cx="357690" cy="330595"/>
                <a:chOff x="-2721817" y="782525"/>
                <a:chExt cx="432805" cy="400021"/>
              </a:xfrm>
            </p:grpSpPr>
            <p:sp>
              <p:nvSpPr>
                <p:cNvPr id="47" name="Rechthoek 57"/>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48" name="Groep 58"/>
                <p:cNvGrpSpPr>
                  <a:grpSpLocks/>
                </p:cNvGrpSpPr>
                <p:nvPr userDrawn="1"/>
              </p:nvGrpSpPr>
              <p:grpSpPr bwMode="auto">
                <a:xfrm>
                  <a:off x="-2652453" y="866772"/>
                  <a:ext cx="294076" cy="231526"/>
                  <a:chOff x="-3310843" y="700986"/>
                  <a:chExt cx="182598" cy="143759"/>
                </a:xfrm>
              </p:grpSpPr>
              <p:grpSp>
                <p:nvGrpSpPr>
                  <p:cNvPr id="49" name="Groep 59"/>
                  <p:cNvGrpSpPr>
                    <a:grpSpLocks/>
                  </p:cNvGrpSpPr>
                  <p:nvPr userDrawn="1"/>
                </p:nvGrpSpPr>
                <p:grpSpPr bwMode="auto">
                  <a:xfrm>
                    <a:off x="-3310843" y="700986"/>
                    <a:ext cx="182598" cy="143759"/>
                    <a:chOff x="-3310843" y="700986"/>
                    <a:chExt cx="182598" cy="143759"/>
                  </a:xfrm>
                </p:grpSpPr>
                <p:cxnSp>
                  <p:nvCxnSpPr>
                    <p:cNvPr id="53" name="Rechte verbindingslijn 63"/>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4" name="Rechte verbindingslijn 64"/>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5" name="Rechte verbindingslijn 65"/>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6" name="Rechte verbindingslijn 66"/>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7" name="Rechte verbindingslijn 67"/>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0" name="Groep 60"/>
                  <p:cNvGrpSpPr>
                    <a:grpSpLocks/>
                  </p:cNvGrpSpPr>
                  <p:nvPr userDrawn="1"/>
                </p:nvGrpSpPr>
                <p:grpSpPr bwMode="auto">
                  <a:xfrm flipH="1">
                    <a:off x="-3310774" y="735854"/>
                    <a:ext cx="88801" cy="72568"/>
                    <a:chOff x="-2091059" y="1395403"/>
                    <a:chExt cx="157316" cy="128558"/>
                  </a:xfrm>
                </p:grpSpPr>
                <p:sp>
                  <p:nvSpPr>
                    <p:cNvPr id="51" name="Rechthoek 61"/>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2" name="Pijl: punthaak 62"/>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34" name="Rechthoek 44"/>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35" name="Rechthoek 45"/>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36" name="Rechte verbindingslijn 46"/>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37" name="Rechthoek 47"/>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38" name="Ovaal 48"/>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9" name="Rechthoek 49"/>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40" name="Ovaal 50"/>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41" name="Rechthoek 51"/>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42" name="Ovaal 52"/>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43" name="Rechthoek 53"/>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44" name="Ovaal 54"/>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45" name="Rechthoek 55"/>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46" name="Rechte verbindingslijn 56"/>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16" name="Meer informatie"/>
            <p:cNvGrpSpPr>
              <a:grpSpLocks/>
            </p:cNvGrpSpPr>
            <p:nvPr userDrawn="1"/>
          </p:nvGrpSpPr>
          <p:grpSpPr bwMode="auto">
            <a:xfrm>
              <a:off x="-3421298" y="3350889"/>
              <a:ext cx="3178515" cy="783273"/>
              <a:chOff x="-3741486" y="3359148"/>
              <a:chExt cx="3178515" cy="783273"/>
            </a:xfrm>
          </p:grpSpPr>
          <p:sp>
            <p:nvSpPr>
              <p:cNvPr id="17"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8" name="Rechthoek 29"/>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9" name="Rechte verbindingslijn 30"/>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87" name="Groep 2"/>
          <p:cNvGrpSpPr>
            <a:grpSpLocks/>
          </p:cNvGrpSpPr>
          <p:nvPr userDrawn="1"/>
        </p:nvGrpSpPr>
        <p:grpSpPr bwMode="auto">
          <a:xfrm>
            <a:off x="12368718" y="-18061"/>
            <a:ext cx="3178964" cy="5388673"/>
            <a:chOff x="12391603" y="-17883"/>
            <a:chExt cx="3183678" cy="5210064"/>
          </a:xfrm>
        </p:grpSpPr>
        <p:pic>
          <p:nvPicPr>
            <p:cNvPr id="88" name="Afbeelding 98"/>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sp>
          <p:nvSpPr>
            <p:cNvPr id="89" name="Rechthoek 104"/>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90" name="Ovaal 105"/>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91" name="Rechte verbindingslijn 106"/>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92" name="Rechte verbindingslijn 107"/>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3" name="Rechthoek 108"/>
            <p:cNvSpPr>
              <a:spLocks noChangeArrowheads="1"/>
            </p:cNvSpPr>
            <p:nvPr userDrawn="1"/>
          </p:nvSpPr>
          <p:spPr bwMode="auto">
            <a:xfrm>
              <a:off x="12756848" y="413909"/>
              <a:ext cx="2818433" cy="5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94" name="Rechte verbindingslijn 109"/>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5" name="Ovaal 110"/>
            <p:cNvSpPr>
              <a:spLocks noChangeArrowheads="1"/>
            </p:cNvSpPr>
            <p:nvPr userDrawn="1"/>
          </p:nvSpPr>
          <p:spPr bwMode="auto">
            <a:xfrm>
              <a:off x="12391603" y="1688643"/>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96" name="Rechthoek 111"/>
            <p:cNvSpPr>
              <a:spLocks noChangeArrowheads="1"/>
            </p:cNvSpPr>
            <p:nvPr userDrawn="1"/>
          </p:nvSpPr>
          <p:spPr bwMode="auto">
            <a:xfrm>
              <a:off x="12756848" y="1755317"/>
              <a:ext cx="2818433" cy="3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97" name="Groep 121"/>
            <p:cNvGrpSpPr>
              <a:grpSpLocks/>
            </p:cNvGrpSpPr>
            <p:nvPr userDrawn="1"/>
          </p:nvGrpSpPr>
          <p:grpSpPr bwMode="auto">
            <a:xfrm>
              <a:off x="12757284" y="2166624"/>
              <a:ext cx="825500" cy="209550"/>
              <a:chOff x="12757284" y="2166624"/>
              <a:chExt cx="825500" cy="209550"/>
            </a:xfrm>
          </p:grpSpPr>
          <p:sp>
            <p:nvSpPr>
              <p:cNvPr id="143" name="Rechthoek 154"/>
              <p:cNvSpPr/>
              <p:nvPr userDrawn="1"/>
            </p:nvSpPr>
            <p:spPr>
              <a:xfrm>
                <a:off x="12756847" y="2166471"/>
                <a:ext cx="826193" cy="209545"/>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44" name="Rechte verbindingslijn 155"/>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45" name="Gelijkbenige driehoek 156"/>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98" name="Groep 122"/>
            <p:cNvGrpSpPr>
              <a:grpSpLocks/>
            </p:cNvGrpSpPr>
            <p:nvPr userDrawn="1"/>
          </p:nvGrpSpPr>
          <p:grpSpPr bwMode="auto">
            <a:xfrm>
              <a:off x="12757284" y="1123743"/>
              <a:ext cx="294789" cy="318834"/>
              <a:chOff x="14466489" y="1001522"/>
              <a:chExt cx="290627" cy="314333"/>
            </a:xfrm>
          </p:grpSpPr>
          <p:sp>
            <p:nvSpPr>
              <p:cNvPr id="137" name="Rechthoek 148"/>
              <p:cNvSpPr/>
              <p:nvPr userDrawn="1"/>
            </p:nvSpPr>
            <p:spPr>
              <a:xfrm>
                <a:off x="14466058" y="1001287"/>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38" name="Ovaal 149"/>
              <p:cNvSpPr/>
              <p:nvPr userDrawn="1"/>
            </p:nvSpPr>
            <p:spPr>
              <a:xfrm>
                <a:off x="14623958" y="1034154"/>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9" name="Vrije vorm: vorm 150"/>
              <p:cNvSpPr/>
              <p:nvPr userDrawn="1"/>
            </p:nvSpPr>
            <p:spPr>
              <a:xfrm rot="2700000">
                <a:off x="14498045" y="1157215"/>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0" name="Rechthoek: afgeronde hoeken 151"/>
              <p:cNvSpPr/>
              <p:nvPr userDrawn="1"/>
            </p:nvSpPr>
            <p:spPr>
              <a:xfrm>
                <a:off x="14600851" y="1145272"/>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141" name="Rechte verbindingslijn 152"/>
              <p:cNvCxnSpPr>
                <a:cxnSpLocks/>
              </p:cNvCxnSpPr>
              <p:nvPr userDrawn="1"/>
            </p:nvCxnSpPr>
            <p:spPr>
              <a:xfrm>
                <a:off x="14637436" y="1308038"/>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2" name="Rechte verbindingslijn 153"/>
              <p:cNvCxnSpPr>
                <a:cxnSpLocks/>
              </p:cNvCxnSpPr>
              <p:nvPr userDrawn="1"/>
            </p:nvCxnSpPr>
            <p:spPr>
              <a:xfrm flipH="1">
                <a:off x="14677875" y="1262652"/>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99" name="Ovaal 123"/>
            <p:cNvSpPr>
              <a:spLocks noChangeArrowheads="1"/>
            </p:cNvSpPr>
            <p:nvPr userDrawn="1"/>
          </p:nvSpPr>
          <p:spPr bwMode="auto">
            <a:xfrm>
              <a:off x="12391603" y="2614136"/>
              <a:ext cx="261726" cy="25875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100" name="Rechthoek 124"/>
            <p:cNvSpPr>
              <a:spLocks noChangeArrowheads="1"/>
            </p:cNvSpPr>
            <p:nvPr userDrawn="1"/>
          </p:nvSpPr>
          <p:spPr bwMode="auto">
            <a:xfrm>
              <a:off x="12756848" y="2679222"/>
              <a:ext cx="2818433" cy="6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101" name="Rechte verbindingslijn 125"/>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02" name="Groep 126"/>
            <p:cNvGrpSpPr>
              <a:grpSpLocks/>
            </p:cNvGrpSpPr>
            <p:nvPr userDrawn="1"/>
          </p:nvGrpSpPr>
          <p:grpSpPr bwMode="auto">
            <a:xfrm>
              <a:off x="13717811" y="3515817"/>
              <a:ext cx="1195110" cy="717444"/>
              <a:chOff x="12757897" y="3224242"/>
              <a:chExt cx="1195110" cy="717444"/>
            </a:xfrm>
          </p:grpSpPr>
          <p:sp>
            <p:nvSpPr>
              <p:cNvPr id="107" name="Rechthoek 127"/>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08" name="Rechthoek 128"/>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09" name="Groep 129"/>
              <p:cNvGrpSpPr>
                <a:grpSpLocks/>
              </p:cNvGrpSpPr>
              <p:nvPr userDrawn="1"/>
            </p:nvGrpSpPr>
            <p:grpSpPr bwMode="auto">
              <a:xfrm>
                <a:off x="12839234" y="3289794"/>
                <a:ext cx="155951" cy="131922"/>
                <a:chOff x="12968836" y="3354170"/>
                <a:chExt cx="404806" cy="342433"/>
              </a:xfrm>
            </p:grpSpPr>
            <p:sp>
              <p:nvSpPr>
                <p:cNvPr id="131" name="Rechthoek: afgeronde hoeken 142"/>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32" name="Rechthoek 143"/>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3" name="Rechthoek 144"/>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4" name="Rechthoek 145"/>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5" name="Rechthoek 146"/>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6" name="Rechthoek 147"/>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10" name="Groep 130"/>
              <p:cNvGrpSpPr>
                <a:grpSpLocks/>
              </p:cNvGrpSpPr>
              <p:nvPr userDrawn="1"/>
            </p:nvGrpSpPr>
            <p:grpSpPr bwMode="auto">
              <a:xfrm>
                <a:off x="12819679" y="3589117"/>
                <a:ext cx="166739" cy="218963"/>
                <a:chOff x="12940828" y="3950597"/>
                <a:chExt cx="432813" cy="568367"/>
              </a:xfrm>
            </p:grpSpPr>
            <p:grpSp>
              <p:nvGrpSpPr>
                <p:cNvPr id="123" name="Groep 134"/>
                <p:cNvGrpSpPr>
                  <a:grpSpLocks/>
                </p:cNvGrpSpPr>
                <p:nvPr userDrawn="1"/>
              </p:nvGrpSpPr>
              <p:grpSpPr bwMode="auto">
                <a:xfrm>
                  <a:off x="13000382" y="4006891"/>
                  <a:ext cx="373259" cy="315747"/>
                  <a:chOff x="12968836" y="3354170"/>
                  <a:chExt cx="404806" cy="342433"/>
                </a:xfrm>
              </p:grpSpPr>
              <p:sp>
                <p:nvSpPr>
                  <p:cNvPr id="125" name="Rechthoek: afgeronde hoeken 136"/>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26" name="Rechthoek 137"/>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7" name="Rechthoek 138"/>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8" name="Rechthoek 139"/>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29" name="Rechthoek 140"/>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0" name="Rechthoek 141"/>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124" name="Boog 135"/>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111" name="Tekstvak 131"/>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112" name="Tekstvak 132"/>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122"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3" name="Meer informatie"/>
            <p:cNvGrpSpPr>
              <a:grpSpLocks/>
            </p:cNvGrpSpPr>
            <p:nvPr userDrawn="1"/>
          </p:nvGrpSpPr>
          <p:grpSpPr bwMode="auto">
            <a:xfrm>
              <a:off x="12396764" y="4408908"/>
              <a:ext cx="3178515" cy="783273"/>
              <a:chOff x="-3741486" y="3359148"/>
              <a:chExt cx="3178515" cy="783273"/>
            </a:xfrm>
          </p:grpSpPr>
          <p:sp>
            <p:nvSpPr>
              <p:cNvPr id="104" name="Freeform 103"/>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05" name="Rechthoek 102"/>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06" name="Rechte verbindingslijn 103"/>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119" name="Tijdelijke aanduiding voor verticale tekst 2"/>
          <p:cNvSpPr>
            <a:spLocks noGrp="1"/>
          </p:cNvSpPr>
          <p:nvPr>
            <p:ph type="body" orient="vert" idx="28"/>
          </p:nvPr>
        </p:nvSpPr>
        <p:spPr>
          <a:xfrm>
            <a:off x="8261508" y="1220280"/>
            <a:ext cx="3553910"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20" name="Tijdelijke aanduiding voor afbeelding 39"/>
          <p:cNvSpPr>
            <a:spLocks noGrp="1"/>
          </p:cNvSpPr>
          <p:nvPr>
            <p:ph type="pic" sz="quarter" idx="29"/>
          </p:nvPr>
        </p:nvSpPr>
        <p:spPr>
          <a:xfrm>
            <a:off x="8261508" y="1220282"/>
            <a:ext cx="3553910"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21" name="Tijdelijke aanduiding voor verticale tekst 2"/>
          <p:cNvSpPr>
            <a:spLocks noGrp="1"/>
          </p:cNvSpPr>
          <p:nvPr>
            <p:ph type="body" orient="vert" idx="30"/>
          </p:nvPr>
        </p:nvSpPr>
        <p:spPr>
          <a:xfrm>
            <a:off x="8261508" y="5119518"/>
            <a:ext cx="3553910"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14" name="Tijdelijke aanduiding voor verticale tekst 2"/>
          <p:cNvSpPr>
            <a:spLocks noGrp="1"/>
          </p:cNvSpPr>
          <p:nvPr>
            <p:ph type="body" orient="vert" idx="23"/>
          </p:nvPr>
        </p:nvSpPr>
        <p:spPr>
          <a:xfrm>
            <a:off x="388969" y="1220280"/>
            <a:ext cx="3553910"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13" name="Tijdelijke aanduiding voor afbeelding 39"/>
          <p:cNvSpPr>
            <a:spLocks noGrp="1"/>
          </p:cNvSpPr>
          <p:nvPr>
            <p:ph type="pic" sz="quarter" idx="16"/>
          </p:nvPr>
        </p:nvSpPr>
        <p:spPr>
          <a:xfrm>
            <a:off x="388969" y="1220282"/>
            <a:ext cx="3553910"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115" name="Tijdelijke aanduiding voor verticale tekst 2"/>
          <p:cNvSpPr>
            <a:spLocks noGrp="1"/>
          </p:cNvSpPr>
          <p:nvPr>
            <p:ph type="body" orient="vert" idx="24"/>
          </p:nvPr>
        </p:nvSpPr>
        <p:spPr>
          <a:xfrm>
            <a:off x="388969" y="5119518"/>
            <a:ext cx="3553910"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16" name="Tijdelijke aanduiding voor verticale tekst 2"/>
          <p:cNvSpPr>
            <a:spLocks noGrp="1"/>
          </p:cNvSpPr>
          <p:nvPr>
            <p:ph type="body" orient="vert" idx="25"/>
          </p:nvPr>
        </p:nvSpPr>
        <p:spPr>
          <a:xfrm>
            <a:off x="4325237" y="1220280"/>
            <a:ext cx="3553910"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17" name="Tijdelijke aanduiding voor afbeelding 39"/>
          <p:cNvSpPr>
            <a:spLocks noGrp="1"/>
          </p:cNvSpPr>
          <p:nvPr>
            <p:ph type="pic" sz="quarter" idx="26"/>
          </p:nvPr>
        </p:nvSpPr>
        <p:spPr>
          <a:xfrm>
            <a:off x="4325237" y="1220282"/>
            <a:ext cx="3553910"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18" name="Tijdelijke aanduiding voor verticale tekst 2"/>
          <p:cNvSpPr>
            <a:spLocks noGrp="1"/>
          </p:cNvSpPr>
          <p:nvPr>
            <p:ph type="body" orient="vert" idx="27"/>
          </p:nvPr>
        </p:nvSpPr>
        <p:spPr>
          <a:xfrm>
            <a:off x="4325237" y="5119518"/>
            <a:ext cx="3553910"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46" name="Tijdelijke aanduiding voor datum 3"/>
          <p:cNvSpPr>
            <a:spLocks noGrp="1"/>
          </p:cNvSpPr>
          <p:nvPr>
            <p:ph type="dt" sz="half" idx="31"/>
          </p:nvPr>
        </p:nvSpPr>
        <p:spPr/>
        <p:txBody>
          <a:bodyPr/>
          <a:lstStyle>
            <a:lvl1pPr fontAlgn="base">
              <a:spcBef>
                <a:spcPct val="0"/>
              </a:spcBef>
              <a:spcAft>
                <a:spcPct val="0"/>
              </a:spcAft>
              <a:defRPr b="1">
                <a:latin typeface="Arial" charset="0"/>
                <a:cs typeface="Arial" charset="0"/>
              </a:defRPr>
            </a:lvl1pPr>
          </a:lstStyle>
          <a:p>
            <a:pPr>
              <a:defRPr/>
            </a:pPr>
            <a:fld id="{7AC7F1B9-7D45-4DBA-A106-98E5980933C3}" type="datetime2">
              <a:rPr lang="nl-NL"/>
              <a:pPr>
                <a:defRPr/>
              </a:pPr>
              <a:t>donderdag 2 november 2023</a:t>
            </a:fld>
            <a:endParaRPr lang="nl-NL"/>
          </a:p>
        </p:txBody>
      </p:sp>
      <p:sp>
        <p:nvSpPr>
          <p:cNvPr id="147" name="Tijdelijke aanduiding voor voettekst 4"/>
          <p:cNvSpPr>
            <a:spLocks noGrp="1"/>
          </p:cNvSpPr>
          <p:nvPr>
            <p:ph type="ftr" sz="quarter" idx="32"/>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48" name="Tijdelijke aanduiding voor dianummer 5"/>
          <p:cNvSpPr>
            <a:spLocks noGrp="1"/>
          </p:cNvSpPr>
          <p:nvPr>
            <p:ph type="sldNum" sz="quarter" idx="33"/>
          </p:nvPr>
        </p:nvSpPr>
        <p:spPr/>
        <p:txBody>
          <a:bodyPr/>
          <a:lstStyle>
            <a:lvl1pPr fontAlgn="base">
              <a:spcBef>
                <a:spcPct val="0"/>
              </a:spcBef>
              <a:spcAft>
                <a:spcPct val="0"/>
              </a:spcAft>
              <a:defRPr b="1">
                <a:latin typeface="Arial" charset="0"/>
                <a:cs typeface="Arial" charset="0"/>
              </a:defRPr>
            </a:lvl1pPr>
          </a:lstStyle>
          <a:p>
            <a:pPr>
              <a:defRPr/>
            </a:pPr>
            <a:fld id="{F694C8BA-8294-423F-8AFC-A61F534019B7}" type="slidenum">
              <a:rPr lang="nl-NL"/>
              <a:pPr>
                <a:defRPr/>
              </a:pPr>
              <a:t>‹#›</a:t>
            </a:fld>
            <a:endParaRPr lang="nl-NL"/>
          </a:p>
        </p:txBody>
      </p:sp>
    </p:spTree>
    <p:extLst>
      <p:ext uri="{BB962C8B-B14F-4D97-AF65-F5344CB8AC3E}">
        <p14:creationId xmlns:p14="http://schemas.microsoft.com/office/powerpoint/2010/main" val="3220494013"/>
      </p:ext>
    </p:extLst>
  </p:cSld>
  <p:clrMapOvr>
    <a:masterClrMapping/>
  </p:clrMapOvr>
  <p:transition spd="med">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x Afbeelding + Tekst">
    <p:spTree>
      <p:nvGrpSpPr>
        <p:cNvPr id="1" name=""/>
        <p:cNvGrpSpPr/>
        <p:nvPr/>
      </p:nvGrpSpPr>
      <p:grpSpPr>
        <a:xfrm>
          <a:off x="0" y="0"/>
          <a:ext cx="0" cy="0"/>
          <a:chOff x="0" y="0"/>
          <a:chExt cx="0" cy="0"/>
        </a:xfrm>
      </p:grpSpPr>
      <p:sp>
        <p:nvSpPr>
          <p:cNvPr id="16"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4x Afbeelding + tekst</a:t>
            </a:r>
          </a:p>
        </p:txBody>
      </p:sp>
      <p:grpSp>
        <p:nvGrpSpPr>
          <p:cNvPr id="17" name="Groep 25"/>
          <p:cNvGrpSpPr>
            <a:grpSpLocks/>
          </p:cNvGrpSpPr>
          <p:nvPr userDrawn="1"/>
        </p:nvGrpSpPr>
        <p:grpSpPr bwMode="auto">
          <a:xfrm>
            <a:off x="-3418850" y="-18059"/>
            <a:ext cx="3182865" cy="4293534"/>
            <a:chOff x="-3425006" y="-17883"/>
            <a:chExt cx="3188786" cy="4152045"/>
          </a:xfrm>
        </p:grpSpPr>
        <p:grpSp>
          <p:nvGrpSpPr>
            <p:cNvPr id="18" name="Instructie"/>
            <p:cNvGrpSpPr>
              <a:grpSpLocks/>
            </p:cNvGrpSpPr>
            <p:nvPr userDrawn="1"/>
          </p:nvGrpSpPr>
          <p:grpSpPr bwMode="auto">
            <a:xfrm>
              <a:off x="-3425006" y="-17883"/>
              <a:ext cx="3188786" cy="3252680"/>
              <a:chOff x="-3746647" y="-17883"/>
              <a:chExt cx="3188786" cy="3252680"/>
            </a:xfrm>
          </p:grpSpPr>
          <p:sp>
            <p:nvSpPr>
              <p:cNvPr id="23" name="Rechthoek 31"/>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24" name="Ovaal 32"/>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26" name="Rechte verbindingslijn 33"/>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7" name="Rechthoek 34"/>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28" name="Rechte verbindingslijn 35"/>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36"/>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Rechthoek 37"/>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31" name="Groep 38"/>
              <p:cNvGrpSpPr>
                <a:grpSpLocks/>
              </p:cNvGrpSpPr>
              <p:nvPr userDrawn="1"/>
            </p:nvGrpSpPr>
            <p:grpSpPr bwMode="auto">
              <a:xfrm>
                <a:off x="-3324475" y="700986"/>
                <a:ext cx="182598" cy="143759"/>
                <a:chOff x="-3310843" y="700986"/>
                <a:chExt cx="182598" cy="143759"/>
              </a:xfrm>
            </p:grpSpPr>
            <p:grpSp>
              <p:nvGrpSpPr>
                <p:cNvPr id="81" name="Groep 88"/>
                <p:cNvGrpSpPr>
                  <a:grpSpLocks/>
                </p:cNvGrpSpPr>
                <p:nvPr userDrawn="1"/>
              </p:nvGrpSpPr>
              <p:grpSpPr bwMode="auto">
                <a:xfrm>
                  <a:off x="-3310843" y="700986"/>
                  <a:ext cx="182598" cy="143759"/>
                  <a:chOff x="-3310843" y="700986"/>
                  <a:chExt cx="182598" cy="143759"/>
                </a:xfrm>
              </p:grpSpPr>
              <p:cxnSp>
                <p:nvCxnSpPr>
                  <p:cNvPr id="85" name="Rechte verbindingslijn 92"/>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6" name="Rechte verbindingslijn 93"/>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7" name="Rechte verbindingslijn 94"/>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8" name="Rechte verbindingslijn 95"/>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9" name="Rechte verbindingslijn 96"/>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82" name="Groep 89"/>
                <p:cNvGrpSpPr>
                  <a:grpSpLocks/>
                </p:cNvGrpSpPr>
                <p:nvPr userDrawn="1"/>
              </p:nvGrpSpPr>
              <p:grpSpPr bwMode="auto">
                <a:xfrm flipH="1">
                  <a:off x="-3310774" y="735854"/>
                  <a:ext cx="88801" cy="72568"/>
                  <a:chOff x="-2091059" y="1395403"/>
                  <a:chExt cx="157316" cy="128558"/>
                </a:xfrm>
              </p:grpSpPr>
              <p:sp>
                <p:nvSpPr>
                  <p:cNvPr id="83" name="Rechthoek 90"/>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4" name="Pijl: punthaak 91"/>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32" name="Groep 39"/>
              <p:cNvGrpSpPr>
                <a:grpSpLocks/>
              </p:cNvGrpSpPr>
              <p:nvPr userDrawn="1"/>
            </p:nvGrpSpPr>
            <p:grpSpPr bwMode="auto">
              <a:xfrm>
                <a:off x="-3647748" y="700986"/>
                <a:ext cx="182598" cy="143759"/>
                <a:chOff x="-3634116" y="700986"/>
                <a:chExt cx="182598" cy="143759"/>
              </a:xfrm>
            </p:grpSpPr>
            <p:grpSp>
              <p:nvGrpSpPr>
                <p:cNvPr id="72" name="Groep 79"/>
                <p:cNvGrpSpPr>
                  <a:grpSpLocks/>
                </p:cNvGrpSpPr>
                <p:nvPr userDrawn="1"/>
              </p:nvGrpSpPr>
              <p:grpSpPr bwMode="auto">
                <a:xfrm>
                  <a:off x="-3634116" y="700986"/>
                  <a:ext cx="182598" cy="143759"/>
                  <a:chOff x="-3634116" y="700986"/>
                  <a:chExt cx="182598" cy="143759"/>
                </a:xfrm>
              </p:grpSpPr>
              <p:cxnSp>
                <p:nvCxnSpPr>
                  <p:cNvPr id="76" name="Rechte verbindingslijn 83"/>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7" name="Rechte verbindingslijn 84"/>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8" name="Rechte verbindingslijn 85"/>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79" name="Rechte verbindingslijn 86"/>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0" name="Rechte verbindingslijn 87"/>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3" name="Groep 80"/>
                <p:cNvGrpSpPr>
                  <a:grpSpLocks/>
                </p:cNvGrpSpPr>
                <p:nvPr userDrawn="1"/>
              </p:nvGrpSpPr>
              <p:grpSpPr bwMode="auto">
                <a:xfrm>
                  <a:off x="-3634047" y="735854"/>
                  <a:ext cx="88801" cy="72568"/>
                  <a:chOff x="-2091059" y="1395403"/>
                  <a:chExt cx="157316" cy="128558"/>
                </a:xfrm>
              </p:grpSpPr>
              <p:sp>
                <p:nvSpPr>
                  <p:cNvPr id="74" name="Rechthoek 81"/>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5" name="Pijl: punthaak 82"/>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33" name="Rechte verbindingslijn 40"/>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34" name="Rechte verbindingslijn 41"/>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35" name="Groep 42"/>
              <p:cNvGrpSpPr>
                <a:grpSpLocks/>
              </p:cNvGrpSpPr>
              <p:nvPr userDrawn="1"/>
            </p:nvGrpSpPr>
            <p:grpSpPr bwMode="auto">
              <a:xfrm>
                <a:off x="-2746678" y="350909"/>
                <a:ext cx="357690" cy="330595"/>
                <a:chOff x="-2721817" y="347336"/>
                <a:chExt cx="432805" cy="400021"/>
              </a:xfrm>
            </p:grpSpPr>
            <p:sp>
              <p:nvSpPr>
                <p:cNvPr id="61" name="Rechthoek 68"/>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62" name="Groep 69"/>
                <p:cNvGrpSpPr>
                  <a:grpSpLocks/>
                </p:cNvGrpSpPr>
                <p:nvPr userDrawn="1"/>
              </p:nvGrpSpPr>
              <p:grpSpPr bwMode="auto">
                <a:xfrm>
                  <a:off x="-2652453" y="431583"/>
                  <a:ext cx="294076" cy="231526"/>
                  <a:chOff x="-3634116" y="700986"/>
                  <a:chExt cx="182598" cy="143759"/>
                </a:xfrm>
              </p:grpSpPr>
              <p:grpSp>
                <p:nvGrpSpPr>
                  <p:cNvPr id="63" name="Groep 70"/>
                  <p:cNvGrpSpPr>
                    <a:grpSpLocks/>
                  </p:cNvGrpSpPr>
                  <p:nvPr userDrawn="1"/>
                </p:nvGrpSpPr>
                <p:grpSpPr bwMode="auto">
                  <a:xfrm>
                    <a:off x="-3634116" y="700986"/>
                    <a:ext cx="182598" cy="143759"/>
                    <a:chOff x="-3634116" y="700986"/>
                    <a:chExt cx="182598" cy="143759"/>
                  </a:xfrm>
                </p:grpSpPr>
                <p:cxnSp>
                  <p:nvCxnSpPr>
                    <p:cNvPr id="67" name="Rechte verbindingslijn 74"/>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8" name="Rechte verbindingslijn 75"/>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9" name="Rechte verbindingslijn 76"/>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70" name="Rechte verbindingslijn 77"/>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71" name="Rechte verbindingslijn 78"/>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64" name="Groep 71"/>
                  <p:cNvGrpSpPr>
                    <a:grpSpLocks/>
                  </p:cNvGrpSpPr>
                  <p:nvPr userDrawn="1"/>
                </p:nvGrpSpPr>
                <p:grpSpPr bwMode="auto">
                  <a:xfrm>
                    <a:off x="-3634047" y="735854"/>
                    <a:ext cx="88801" cy="72568"/>
                    <a:chOff x="-2091059" y="1395403"/>
                    <a:chExt cx="157316" cy="128558"/>
                  </a:xfrm>
                </p:grpSpPr>
                <p:sp>
                  <p:nvSpPr>
                    <p:cNvPr id="65" name="Rechthoek 72"/>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Pijl: punthaak 73"/>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36" name="Groep 43"/>
              <p:cNvGrpSpPr>
                <a:grpSpLocks/>
              </p:cNvGrpSpPr>
              <p:nvPr userDrawn="1"/>
            </p:nvGrpSpPr>
            <p:grpSpPr bwMode="auto">
              <a:xfrm>
                <a:off x="-2746678" y="762183"/>
                <a:ext cx="357690" cy="330595"/>
                <a:chOff x="-2721817" y="782525"/>
                <a:chExt cx="432805" cy="400021"/>
              </a:xfrm>
            </p:grpSpPr>
            <p:sp>
              <p:nvSpPr>
                <p:cNvPr id="50" name="Rechthoek 57"/>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1" name="Groep 58"/>
                <p:cNvGrpSpPr>
                  <a:grpSpLocks/>
                </p:cNvGrpSpPr>
                <p:nvPr userDrawn="1"/>
              </p:nvGrpSpPr>
              <p:grpSpPr bwMode="auto">
                <a:xfrm>
                  <a:off x="-2652453" y="866772"/>
                  <a:ext cx="294076" cy="231526"/>
                  <a:chOff x="-3310843" y="700986"/>
                  <a:chExt cx="182598" cy="143759"/>
                </a:xfrm>
              </p:grpSpPr>
              <p:grpSp>
                <p:nvGrpSpPr>
                  <p:cNvPr id="52" name="Groep 59"/>
                  <p:cNvGrpSpPr>
                    <a:grpSpLocks/>
                  </p:cNvGrpSpPr>
                  <p:nvPr userDrawn="1"/>
                </p:nvGrpSpPr>
                <p:grpSpPr bwMode="auto">
                  <a:xfrm>
                    <a:off x="-3310843" y="700986"/>
                    <a:ext cx="182598" cy="143759"/>
                    <a:chOff x="-3310843" y="700986"/>
                    <a:chExt cx="182598" cy="143759"/>
                  </a:xfrm>
                </p:grpSpPr>
                <p:cxnSp>
                  <p:nvCxnSpPr>
                    <p:cNvPr id="56" name="Rechte verbindingslijn 63"/>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7" name="Rechte verbindingslijn 64"/>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8" name="Rechte verbindingslijn 65"/>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59" name="Rechte verbindingslijn 66"/>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67"/>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3" name="Groep 60"/>
                  <p:cNvGrpSpPr>
                    <a:grpSpLocks/>
                  </p:cNvGrpSpPr>
                  <p:nvPr userDrawn="1"/>
                </p:nvGrpSpPr>
                <p:grpSpPr bwMode="auto">
                  <a:xfrm flipH="1">
                    <a:off x="-3310774" y="735854"/>
                    <a:ext cx="88801" cy="72568"/>
                    <a:chOff x="-2091059" y="1395403"/>
                    <a:chExt cx="157316" cy="128558"/>
                  </a:xfrm>
                </p:grpSpPr>
                <p:sp>
                  <p:nvSpPr>
                    <p:cNvPr id="54" name="Rechthoek 61"/>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5" name="Pijl: punthaak 62"/>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37" name="Rechthoek 44"/>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38" name="Rechthoek 45"/>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39" name="Rechte verbindingslijn 46"/>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40" name="Rechthoek 47"/>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41" name="Ovaal 48"/>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42" name="Rechthoek 49"/>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43" name="Ovaal 50"/>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44" name="Rechthoek 51"/>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45" name="Ovaal 52"/>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46" name="Rechthoek 53"/>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47" name="Ovaal 54"/>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48" name="Rechthoek 55"/>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49" name="Rechte verbindingslijn 56"/>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19" name="Meer informatie"/>
            <p:cNvGrpSpPr>
              <a:grpSpLocks/>
            </p:cNvGrpSpPr>
            <p:nvPr userDrawn="1"/>
          </p:nvGrpSpPr>
          <p:grpSpPr bwMode="auto">
            <a:xfrm>
              <a:off x="-3421298" y="3350889"/>
              <a:ext cx="3178515" cy="783273"/>
              <a:chOff x="-3741486" y="3359148"/>
              <a:chExt cx="3178515" cy="783273"/>
            </a:xfrm>
          </p:grpSpPr>
          <p:sp>
            <p:nvSpPr>
              <p:cNvPr id="20"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21" name="Rechthoek 29"/>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22" name="Rechte verbindingslijn 30"/>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90" name="Groep 160"/>
          <p:cNvGrpSpPr>
            <a:grpSpLocks/>
          </p:cNvGrpSpPr>
          <p:nvPr userDrawn="1"/>
        </p:nvGrpSpPr>
        <p:grpSpPr bwMode="auto">
          <a:xfrm>
            <a:off x="12368718" y="-18061"/>
            <a:ext cx="3178964" cy="5388673"/>
            <a:chOff x="12391603" y="-17883"/>
            <a:chExt cx="3183678" cy="5210064"/>
          </a:xfrm>
        </p:grpSpPr>
        <p:pic>
          <p:nvPicPr>
            <p:cNvPr id="91" name="Afbeelding 161"/>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sp>
          <p:nvSpPr>
            <p:cNvPr id="92" name="Rechthoek 162"/>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93" name="Ovaal 163"/>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94" name="Rechte verbindingslijn 164"/>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95" name="Rechte verbindingslijn 165"/>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6" name="Rechthoek 166"/>
            <p:cNvSpPr>
              <a:spLocks noChangeArrowheads="1"/>
            </p:cNvSpPr>
            <p:nvPr userDrawn="1"/>
          </p:nvSpPr>
          <p:spPr bwMode="auto">
            <a:xfrm>
              <a:off x="12756848" y="413909"/>
              <a:ext cx="2818433" cy="5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97" name="Rechte verbindingslijn 167"/>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8" name="Ovaal 168"/>
            <p:cNvSpPr>
              <a:spLocks noChangeArrowheads="1"/>
            </p:cNvSpPr>
            <p:nvPr userDrawn="1"/>
          </p:nvSpPr>
          <p:spPr bwMode="auto">
            <a:xfrm>
              <a:off x="12391603" y="1688643"/>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99" name="Rechthoek 169"/>
            <p:cNvSpPr>
              <a:spLocks noChangeArrowheads="1"/>
            </p:cNvSpPr>
            <p:nvPr userDrawn="1"/>
          </p:nvSpPr>
          <p:spPr bwMode="auto">
            <a:xfrm>
              <a:off x="12756848" y="1755317"/>
              <a:ext cx="2818433" cy="3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100" name="Groep 170"/>
            <p:cNvGrpSpPr>
              <a:grpSpLocks/>
            </p:cNvGrpSpPr>
            <p:nvPr userDrawn="1"/>
          </p:nvGrpSpPr>
          <p:grpSpPr bwMode="auto">
            <a:xfrm>
              <a:off x="12757284" y="2166624"/>
              <a:ext cx="825500" cy="209550"/>
              <a:chOff x="12757284" y="2166624"/>
              <a:chExt cx="825500" cy="209550"/>
            </a:xfrm>
          </p:grpSpPr>
          <p:sp>
            <p:nvSpPr>
              <p:cNvPr id="149" name="Rechthoek 207"/>
              <p:cNvSpPr/>
              <p:nvPr userDrawn="1"/>
            </p:nvSpPr>
            <p:spPr>
              <a:xfrm>
                <a:off x="12756847" y="2166471"/>
                <a:ext cx="826193" cy="209545"/>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50" name="Rechte verbindingslijn 208"/>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51" name="Gelijkbenige driehoek 209"/>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01" name="Groep 171"/>
            <p:cNvGrpSpPr>
              <a:grpSpLocks/>
            </p:cNvGrpSpPr>
            <p:nvPr userDrawn="1"/>
          </p:nvGrpSpPr>
          <p:grpSpPr bwMode="auto">
            <a:xfrm>
              <a:off x="12757284" y="1123743"/>
              <a:ext cx="294789" cy="318834"/>
              <a:chOff x="14466489" y="1001522"/>
              <a:chExt cx="290627" cy="314333"/>
            </a:xfrm>
          </p:grpSpPr>
          <p:sp>
            <p:nvSpPr>
              <p:cNvPr id="143" name="Rechthoek 201"/>
              <p:cNvSpPr/>
              <p:nvPr userDrawn="1"/>
            </p:nvSpPr>
            <p:spPr>
              <a:xfrm>
                <a:off x="14466058" y="1001287"/>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44" name="Ovaal 202"/>
              <p:cNvSpPr/>
              <p:nvPr userDrawn="1"/>
            </p:nvSpPr>
            <p:spPr>
              <a:xfrm>
                <a:off x="14623958" y="1034154"/>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5" name="Vrije vorm: vorm 203"/>
              <p:cNvSpPr/>
              <p:nvPr userDrawn="1"/>
            </p:nvSpPr>
            <p:spPr>
              <a:xfrm rot="2700000">
                <a:off x="14498045" y="1157215"/>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6" name="Rechthoek: afgeronde hoeken 204"/>
              <p:cNvSpPr/>
              <p:nvPr userDrawn="1"/>
            </p:nvSpPr>
            <p:spPr>
              <a:xfrm>
                <a:off x="14600851" y="1145272"/>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147" name="Rechte verbindingslijn 205"/>
              <p:cNvCxnSpPr>
                <a:cxnSpLocks/>
              </p:cNvCxnSpPr>
              <p:nvPr userDrawn="1"/>
            </p:nvCxnSpPr>
            <p:spPr>
              <a:xfrm>
                <a:off x="14637436" y="1308038"/>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48" name="Rechte verbindingslijn 206"/>
              <p:cNvCxnSpPr>
                <a:cxnSpLocks/>
              </p:cNvCxnSpPr>
              <p:nvPr userDrawn="1"/>
            </p:nvCxnSpPr>
            <p:spPr>
              <a:xfrm flipH="1">
                <a:off x="14677875" y="1262652"/>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2" name="Ovaal 172"/>
            <p:cNvSpPr>
              <a:spLocks noChangeArrowheads="1"/>
            </p:cNvSpPr>
            <p:nvPr userDrawn="1"/>
          </p:nvSpPr>
          <p:spPr bwMode="auto">
            <a:xfrm>
              <a:off x="12391603" y="2614136"/>
              <a:ext cx="261726" cy="25875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103" name="Rechthoek 173"/>
            <p:cNvSpPr>
              <a:spLocks noChangeArrowheads="1"/>
            </p:cNvSpPr>
            <p:nvPr userDrawn="1"/>
          </p:nvSpPr>
          <p:spPr bwMode="auto">
            <a:xfrm>
              <a:off x="12756848" y="2679222"/>
              <a:ext cx="2818433" cy="6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104" name="Rechte verbindingslijn 174"/>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05" name="Groep 175"/>
            <p:cNvGrpSpPr>
              <a:grpSpLocks/>
            </p:cNvGrpSpPr>
            <p:nvPr userDrawn="1"/>
          </p:nvGrpSpPr>
          <p:grpSpPr bwMode="auto">
            <a:xfrm>
              <a:off x="13717811" y="3515817"/>
              <a:ext cx="1195110" cy="717444"/>
              <a:chOff x="12757897" y="3224242"/>
              <a:chExt cx="1195110" cy="717444"/>
            </a:xfrm>
          </p:grpSpPr>
          <p:sp>
            <p:nvSpPr>
              <p:cNvPr id="119" name="Rechthoek 180"/>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20" name="Rechthoek 181"/>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21" name="Groep 182"/>
              <p:cNvGrpSpPr>
                <a:grpSpLocks/>
              </p:cNvGrpSpPr>
              <p:nvPr userDrawn="1"/>
            </p:nvGrpSpPr>
            <p:grpSpPr bwMode="auto">
              <a:xfrm>
                <a:off x="12839234" y="3289794"/>
                <a:ext cx="155951" cy="131922"/>
                <a:chOff x="12968836" y="3354170"/>
                <a:chExt cx="404806" cy="342433"/>
              </a:xfrm>
            </p:grpSpPr>
            <p:sp>
              <p:nvSpPr>
                <p:cNvPr id="137" name="Rechthoek: afgeronde hoeken 195"/>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38" name="Rechthoek 196"/>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9" name="Rechthoek 197"/>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0" name="Rechthoek 198"/>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1" name="Rechthoek 199"/>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2" name="Rechthoek 200"/>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25" name="Groep 183"/>
              <p:cNvGrpSpPr>
                <a:grpSpLocks/>
              </p:cNvGrpSpPr>
              <p:nvPr userDrawn="1"/>
            </p:nvGrpSpPr>
            <p:grpSpPr bwMode="auto">
              <a:xfrm>
                <a:off x="12819679" y="3589117"/>
                <a:ext cx="166739" cy="218963"/>
                <a:chOff x="12940828" y="3950597"/>
                <a:chExt cx="432813" cy="568367"/>
              </a:xfrm>
            </p:grpSpPr>
            <p:grpSp>
              <p:nvGrpSpPr>
                <p:cNvPr id="129" name="Groep 187"/>
                <p:cNvGrpSpPr>
                  <a:grpSpLocks/>
                </p:cNvGrpSpPr>
                <p:nvPr userDrawn="1"/>
              </p:nvGrpSpPr>
              <p:grpSpPr bwMode="auto">
                <a:xfrm>
                  <a:off x="13000382" y="4006891"/>
                  <a:ext cx="373259" cy="315747"/>
                  <a:chOff x="12968836" y="3354170"/>
                  <a:chExt cx="404806" cy="342433"/>
                </a:xfrm>
              </p:grpSpPr>
              <p:sp>
                <p:nvSpPr>
                  <p:cNvPr id="131" name="Rechthoek: afgeronde hoeken 189"/>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32" name="Rechthoek 190"/>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3" name="Rechthoek 191"/>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4" name="Rechthoek 192"/>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5" name="Rechthoek 193"/>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6" name="Rechthoek 194"/>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130" name="Boog 188"/>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126" name="Tekstvak 184"/>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127" name="Tekstvak 185"/>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128"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6" name="Meer informatie"/>
            <p:cNvGrpSpPr>
              <a:grpSpLocks/>
            </p:cNvGrpSpPr>
            <p:nvPr userDrawn="1"/>
          </p:nvGrpSpPr>
          <p:grpSpPr bwMode="auto">
            <a:xfrm>
              <a:off x="12396764" y="4408908"/>
              <a:ext cx="3178515" cy="783273"/>
              <a:chOff x="-3741486" y="3359148"/>
              <a:chExt cx="3178515" cy="783273"/>
            </a:xfrm>
          </p:grpSpPr>
          <p:sp>
            <p:nvSpPr>
              <p:cNvPr id="116"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7" name="Rechthoek 178"/>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18" name="Rechte verbindingslijn 179"/>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114" name="Tijdelijke aanduiding voor verticale tekst 2"/>
          <p:cNvSpPr>
            <a:spLocks noGrp="1"/>
          </p:cNvSpPr>
          <p:nvPr>
            <p:ph type="body" orient="vert" idx="23"/>
          </p:nvPr>
        </p:nvSpPr>
        <p:spPr>
          <a:xfrm>
            <a:off x="388978" y="1220280"/>
            <a:ext cx="2569842"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13" name="Tijdelijke aanduiding voor afbeelding 39"/>
          <p:cNvSpPr>
            <a:spLocks noGrp="1"/>
          </p:cNvSpPr>
          <p:nvPr>
            <p:ph type="pic" sz="quarter" idx="16"/>
          </p:nvPr>
        </p:nvSpPr>
        <p:spPr>
          <a:xfrm>
            <a:off x="388978" y="1220282"/>
            <a:ext cx="2569842"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115" name="Tijdelijke aanduiding voor verticale tekst 2"/>
          <p:cNvSpPr>
            <a:spLocks noGrp="1"/>
          </p:cNvSpPr>
          <p:nvPr>
            <p:ph type="body" orient="vert" idx="24"/>
          </p:nvPr>
        </p:nvSpPr>
        <p:spPr>
          <a:xfrm>
            <a:off x="388978" y="5119518"/>
            <a:ext cx="2569842"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07" name="Tijdelijke aanduiding voor verticale tekst 2"/>
          <p:cNvSpPr>
            <a:spLocks noGrp="1"/>
          </p:cNvSpPr>
          <p:nvPr>
            <p:ph type="body" orient="vert" idx="31"/>
          </p:nvPr>
        </p:nvSpPr>
        <p:spPr>
          <a:xfrm>
            <a:off x="3341183" y="1220280"/>
            <a:ext cx="2569842"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08" name="Tijdelijke aanduiding voor afbeelding 39"/>
          <p:cNvSpPr>
            <a:spLocks noGrp="1"/>
          </p:cNvSpPr>
          <p:nvPr>
            <p:ph type="pic" sz="quarter" idx="32"/>
          </p:nvPr>
        </p:nvSpPr>
        <p:spPr>
          <a:xfrm>
            <a:off x="3341183" y="1220282"/>
            <a:ext cx="2569842"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09" name="Tijdelijke aanduiding voor verticale tekst 2"/>
          <p:cNvSpPr>
            <a:spLocks noGrp="1"/>
          </p:cNvSpPr>
          <p:nvPr>
            <p:ph type="body" orient="vert" idx="33"/>
          </p:nvPr>
        </p:nvSpPr>
        <p:spPr>
          <a:xfrm>
            <a:off x="3341183" y="5119518"/>
            <a:ext cx="2569842"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10" name="Tijdelijke aanduiding voor verticale tekst 2"/>
          <p:cNvSpPr>
            <a:spLocks noGrp="1"/>
          </p:cNvSpPr>
          <p:nvPr>
            <p:ph type="body" orient="vert" idx="34"/>
          </p:nvPr>
        </p:nvSpPr>
        <p:spPr>
          <a:xfrm>
            <a:off x="6293386" y="1220280"/>
            <a:ext cx="2569842"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11" name="Tijdelijke aanduiding voor afbeelding 39"/>
          <p:cNvSpPr>
            <a:spLocks noGrp="1"/>
          </p:cNvSpPr>
          <p:nvPr>
            <p:ph type="pic" sz="quarter" idx="35"/>
          </p:nvPr>
        </p:nvSpPr>
        <p:spPr>
          <a:xfrm>
            <a:off x="6293386" y="1220282"/>
            <a:ext cx="2569842"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12" name="Tijdelijke aanduiding voor verticale tekst 2"/>
          <p:cNvSpPr>
            <a:spLocks noGrp="1"/>
          </p:cNvSpPr>
          <p:nvPr>
            <p:ph type="body" orient="vert" idx="36"/>
          </p:nvPr>
        </p:nvSpPr>
        <p:spPr>
          <a:xfrm>
            <a:off x="6293386" y="5119518"/>
            <a:ext cx="2569842"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22" name="Tijdelijke aanduiding voor verticale tekst 2"/>
          <p:cNvSpPr>
            <a:spLocks noGrp="1"/>
          </p:cNvSpPr>
          <p:nvPr>
            <p:ph type="body" orient="vert" idx="37"/>
          </p:nvPr>
        </p:nvSpPr>
        <p:spPr>
          <a:xfrm>
            <a:off x="9245589" y="1220280"/>
            <a:ext cx="2569842"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23" name="Tijdelijke aanduiding voor afbeelding 39"/>
          <p:cNvSpPr>
            <a:spLocks noGrp="1"/>
          </p:cNvSpPr>
          <p:nvPr>
            <p:ph type="pic" sz="quarter" idx="38"/>
          </p:nvPr>
        </p:nvSpPr>
        <p:spPr>
          <a:xfrm>
            <a:off x="9245589" y="1220282"/>
            <a:ext cx="2569842"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24" name="Tijdelijke aanduiding voor verticale tekst 2"/>
          <p:cNvSpPr>
            <a:spLocks noGrp="1"/>
          </p:cNvSpPr>
          <p:nvPr>
            <p:ph type="body" orient="vert" idx="39"/>
          </p:nvPr>
        </p:nvSpPr>
        <p:spPr>
          <a:xfrm>
            <a:off x="9245589" y="5119518"/>
            <a:ext cx="2569842"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52" name="Tijdelijke aanduiding voor datum 3"/>
          <p:cNvSpPr>
            <a:spLocks noGrp="1"/>
          </p:cNvSpPr>
          <p:nvPr>
            <p:ph type="dt" sz="half" idx="40"/>
          </p:nvPr>
        </p:nvSpPr>
        <p:spPr/>
        <p:txBody>
          <a:bodyPr/>
          <a:lstStyle>
            <a:lvl1pPr fontAlgn="base">
              <a:spcBef>
                <a:spcPct val="0"/>
              </a:spcBef>
              <a:spcAft>
                <a:spcPct val="0"/>
              </a:spcAft>
              <a:defRPr b="1">
                <a:latin typeface="Arial" charset="0"/>
                <a:cs typeface="Arial" charset="0"/>
              </a:defRPr>
            </a:lvl1pPr>
          </a:lstStyle>
          <a:p>
            <a:pPr>
              <a:defRPr/>
            </a:pPr>
            <a:fld id="{816732F0-A673-478E-80C6-35B6898241A0}" type="datetime2">
              <a:rPr lang="nl-NL"/>
              <a:pPr>
                <a:defRPr/>
              </a:pPr>
              <a:t>donderdag 2 november 2023</a:t>
            </a:fld>
            <a:endParaRPr lang="nl-NL"/>
          </a:p>
        </p:txBody>
      </p:sp>
      <p:sp>
        <p:nvSpPr>
          <p:cNvPr id="153" name="Tijdelijke aanduiding voor voettekst 4"/>
          <p:cNvSpPr>
            <a:spLocks noGrp="1"/>
          </p:cNvSpPr>
          <p:nvPr>
            <p:ph type="ftr" sz="quarter" idx="41"/>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54" name="Tijdelijke aanduiding voor dianummer 5"/>
          <p:cNvSpPr>
            <a:spLocks noGrp="1"/>
          </p:cNvSpPr>
          <p:nvPr>
            <p:ph type="sldNum" sz="quarter" idx="42"/>
          </p:nvPr>
        </p:nvSpPr>
        <p:spPr/>
        <p:txBody>
          <a:bodyPr/>
          <a:lstStyle>
            <a:lvl1pPr fontAlgn="base">
              <a:spcBef>
                <a:spcPct val="0"/>
              </a:spcBef>
              <a:spcAft>
                <a:spcPct val="0"/>
              </a:spcAft>
              <a:defRPr b="1">
                <a:latin typeface="Arial" charset="0"/>
                <a:cs typeface="Arial" charset="0"/>
              </a:defRPr>
            </a:lvl1pPr>
          </a:lstStyle>
          <a:p>
            <a:pPr>
              <a:defRPr/>
            </a:pPr>
            <a:fld id="{FB065B6F-129F-4968-BDB5-A79B66FDA935}" type="slidenum">
              <a:rPr lang="nl-NL"/>
              <a:pPr>
                <a:defRPr/>
              </a:pPr>
              <a:t>‹#›</a:t>
            </a:fld>
            <a:endParaRPr lang="nl-NL"/>
          </a:p>
        </p:txBody>
      </p:sp>
    </p:spTree>
    <p:extLst>
      <p:ext uri="{BB962C8B-B14F-4D97-AF65-F5344CB8AC3E}">
        <p14:creationId xmlns:p14="http://schemas.microsoft.com/office/powerpoint/2010/main" val="412057020"/>
      </p:ext>
    </p:extLst>
  </p:cSld>
  <p:clrMapOvr>
    <a:masterClrMapping/>
  </p:clrMapOvr>
  <p:transition spd="med">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x Afbeelding + Tekst">
    <p:spTree>
      <p:nvGrpSpPr>
        <p:cNvPr id="1" name=""/>
        <p:cNvGrpSpPr/>
        <p:nvPr/>
      </p:nvGrpSpPr>
      <p:grpSpPr>
        <a:xfrm>
          <a:off x="0" y="0"/>
          <a:ext cx="0" cy="0"/>
          <a:chOff x="0" y="0"/>
          <a:chExt cx="0" cy="0"/>
        </a:xfrm>
      </p:grpSpPr>
      <p:sp>
        <p:nvSpPr>
          <p:cNvPr id="19"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5x Afbeelding + tekst</a:t>
            </a:r>
          </a:p>
        </p:txBody>
      </p:sp>
      <p:grpSp>
        <p:nvGrpSpPr>
          <p:cNvPr id="20" name="Groep 25"/>
          <p:cNvGrpSpPr>
            <a:grpSpLocks/>
          </p:cNvGrpSpPr>
          <p:nvPr userDrawn="1"/>
        </p:nvGrpSpPr>
        <p:grpSpPr bwMode="auto">
          <a:xfrm>
            <a:off x="-3418850" y="-18059"/>
            <a:ext cx="3182865" cy="4293534"/>
            <a:chOff x="-3425006" y="-17883"/>
            <a:chExt cx="3188786" cy="4152045"/>
          </a:xfrm>
        </p:grpSpPr>
        <p:grpSp>
          <p:nvGrpSpPr>
            <p:cNvPr id="21" name="Instructie"/>
            <p:cNvGrpSpPr>
              <a:grpSpLocks/>
            </p:cNvGrpSpPr>
            <p:nvPr userDrawn="1"/>
          </p:nvGrpSpPr>
          <p:grpSpPr bwMode="auto">
            <a:xfrm>
              <a:off x="-3425006" y="-17883"/>
              <a:ext cx="3188786" cy="3252680"/>
              <a:chOff x="-3746647" y="-17883"/>
              <a:chExt cx="3188786" cy="3252680"/>
            </a:xfrm>
          </p:grpSpPr>
          <p:sp>
            <p:nvSpPr>
              <p:cNvPr id="27" name="Rechthoek 31"/>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28" name="Ovaal 32"/>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29" name="Rechte verbindingslijn 33"/>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30" name="Rechthoek 34"/>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31" name="Rechte verbindingslijn 35"/>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6"/>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Rechthoek 37"/>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34" name="Groep 38"/>
              <p:cNvGrpSpPr>
                <a:grpSpLocks/>
              </p:cNvGrpSpPr>
              <p:nvPr userDrawn="1"/>
            </p:nvGrpSpPr>
            <p:grpSpPr bwMode="auto">
              <a:xfrm>
                <a:off x="-3324475" y="700986"/>
                <a:ext cx="182598" cy="143759"/>
                <a:chOff x="-3310843" y="700986"/>
                <a:chExt cx="182598" cy="143759"/>
              </a:xfrm>
            </p:grpSpPr>
            <p:grpSp>
              <p:nvGrpSpPr>
                <p:cNvPr id="84" name="Groep 88"/>
                <p:cNvGrpSpPr>
                  <a:grpSpLocks/>
                </p:cNvGrpSpPr>
                <p:nvPr userDrawn="1"/>
              </p:nvGrpSpPr>
              <p:grpSpPr bwMode="auto">
                <a:xfrm>
                  <a:off x="-3310843" y="700986"/>
                  <a:ext cx="182598" cy="143759"/>
                  <a:chOff x="-3310843" y="700986"/>
                  <a:chExt cx="182598" cy="143759"/>
                </a:xfrm>
              </p:grpSpPr>
              <p:cxnSp>
                <p:nvCxnSpPr>
                  <p:cNvPr id="88" name="Rechte verbindingslijn 92"/>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9" name="Rechte verbindingslijn 93"/>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90" name="Rechte verbindingslijn 94"/>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91" name="Rechte verbindingslijn 95"/>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92" name="Rechte verbindingslijn 96"/>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85" name="Groep 89"/>
                <p:cNvGrpSpPr>
                  <a:grpSpLocks/>
                </p:cNvGrpSpPr>
                <p:nvPr userDrawn="1"/>
              </p:nvGrpSpPr>
              <p:grpSpPr bwMode="auto">
                <a:xfrm flipH="1">
                  <a:off x="-3310774" y="735854"/>
                  <a:ext cx="88801" cy="72568"/>
                  <a:chOff x="-2091059" y="1395403"/>
                  <a:chExt cx="157316" cy="128558"/>
                </a:xfrm>
              </p:grpSpPr>
              <p:sp>
                <p:nvSpPr>
                  <p:cNvPr id="86" name="Rechthoek 90"/>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7" name="Pijl: punthaak 91"/>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35" name="Groep 39"/>
              <p:cNvGrpSpPr>
                <a:grpSpLocks/>
              </p:cNvGrpSpPr>
              <p:nvPr userDrawn="1"/>
            </p:nvGrpSpPr>
            <p:grpSpPr bwMode="auto">
              <a:xfrm>
                <a:off x="-3647748" y="700986"/>
                <a:ext cx="182598" cy="143759"/>
                <a:chOff x="-3634116" y="700986"/>
                <a:chExt cx="182598" cy="143759"/>
              </a:xfrm>
            </p:grpSpPr>
            <p:grpSp>
              <p:nvGrpSpPr>
                <p:cNvPr id="75" name="Groep 79"/>
                <p:cNvGrpSpPr>
                  <a:grpSpLocks/>
                </p:cNvGrpSpPr>
                <p:nvPr userDrawn="1"/>
              </p:nvGrpSpPr>
              <p:grpSpPr bwMode="auto">
                <a:xfrm>
                  <a:off x="-3634116" y="700986"/>
                  <a:ext cx="182598" cy="143759"/>
                  <a:chOff x="-3634116" y="700986"/>
                  <a:chExt cx="182598" cy="143759"/>
                </a:xfrm>
              </p:grpSpPr>
              <p:cxnSp>
                <p:nvCxnSpPr>
                  <p:cNvPr id="79" name="Rechte verbindingslijn 83"/>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0" name="Rechte verbindingslijn 84"/>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1" name="Rechte verbindingslijn 85"/>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2" name="Rechte verbindingslijn 86"/>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83" name="Rechte verbindingslijn 87"/>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76" name="Groep 80"/>
                <p:cNvGrpSpPr>
                  <a:grpSpLocks/>
                </p:cNvGrpSpPr>
                <p:nvPr userDrawn="1"/>
              </p:nvGrpSpPr>
              <p:grpSpPr bwMode="auto">
                <a:xfrm>
                  <a:off x="-3634047" y="735854"/>
                  <a:ext cx="88801" cy="72568"/>
                  <a:chOff x="-2091059" y="1395403"/>
                  <a:chExt cx="157316" cy="128558"/>
                </a:xfrm>
              </p:grpSpPr>
              <p:sp>
                <p:nvSpPr>
                  <p:cNvPr id="77" name="Rechthoek 81"/>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8" name="Pijl: punthaak 82"/>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36" name="Rechte verbindingslijn 40"/>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37" name="Rechte verbindingslijn 41"/>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38" name="Groep 42"/>
              <p:cNvGrpSpPr>
                <a:grpSpLocks/>
              </p:cNvGrpSpPr>
              <p:nvPr userDrawn="1"/>
            </p:nvGrpSpPr>
            <p:grpSpPr bwMode="auto">
              <a:xfrm>
                <a:off x="-2746678" y="350909"/>
                <a:ext cx="357690" cy="330595"/>
                <a:chOff x="-2721817" y="347336"/>
                <a:chExt cx="432805" cy="400021"/>
              </a:xfrm>
            </p:grpSpPr>
            <p:sp>
              <p:nvSpPr>
                <p:cNvPr id="64" name="Rechthoek 68"/>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65" name="Groep 69"/>
                <p:cNvGrpSpPr>
                  <a:grpSpLocks/>
                </p:cNvGrpSpPr>
                <p:nvPr userDrawn="1"/>
              </p:nvGrpSpPr>
              <p:grpSpPr bwMode="auto">
                <a:xfrm>
                  <a:off x="-2652453" y="431583"/>
                  <a:ext cx="294076" cy="231526"/>
                  <a:chOff x="-3634116" y="700986"/>
                  <a:chExt cx="182598" cy="143759"/>
                </a:xfrm>
              </p:grpSpPr>
              <p:grpSp>
                <p:nvGrpSpPr>
                  <p:cNvPr id="66" name="Groep 70"/>
                  <p:cNvGrpSpPr>
                    <a:grpSpLocks/>
                  </p:cNvGrpSpPr>
                  <p:nvPr userDrawn="1"/>
                </p:nvGrpSpPr>
                <p:grpSpPr bwMode="auto">
                  <a:xfrm>
                    <a:off x="-3634116" y="700986"/>
                    <a:ext cx="182598" cy="143759"/>
                    <a:chOff x="-3634116" y="700986"/>
                    <a:chExt cx="182598" cy="143759"/>
                  </a:xfrm>
                </p:grpSpPr>
                <p:cxnSp>
                  <p:nvCxnSpPr>
                    <p:cNvPr id="70" name="Rechte verbindingslijn 74"/>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71" name="Rechte verbindingslijn 75"/>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72" name="Rechte verbindingslijn 76"/>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73" name="Rechte verbindingslijn 77"/>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74" name="Rechte verbindingslijn 78"/>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67" name="Groep 71"/>
                  <p:cNvGrpSpPr>
                    <a:grpSpLocks/>
                  </p:cNvGrpSpPr>
                  <p:nvPr userDrawn="1"/>
                </p:nvGrpSpPr>
                <p:grpSpPr bwMode="auto">
                  <a:xfrm>
                    <a:off x="-3634047" y="735854"/>
                    <a:ext cx="88801" cy="72568"/>
                    <a:chOff x="-2091059" y="1395403"/>
                    <a:chExt cx="157316" cy="128558"/>
                  </a:xfrm>
                </p:grpSpPr>
                <p:sp>
                  <p:nvSpPr>
                    <p:cNvPr id="68" name="Rechthoek 72"/>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9" name="Pijl: punthaak 73"/>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39" name="Groep 43"/>
              <p:cNvGrpSpPr>
                <a:grpSpLocks/>
              </p:cNvGrpSpPr>
              <p:nvPr userDrawn="1"/>
            </p:nvGrpSpPr>
            <p:grpSpPr bwMode="auto">
              <a:xfrm>
                <a:off x="-2746678" y="762183"/>
                <a:ext cx="357690" cy="330595"/>
                <a:chOff x="-2721817" y="782525"/>
                <a:chExt cx="432805" cy="400021"/>
              </a:xfrm>
            </p:grpSpPr>
            <p:sp>
              <p:nvSpPr>
                <p:cNvPr id="53" name="Rechthoek 57"/>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54" name="Groep 58"/>
                <p:cNvGrpSpPr>
                  <a:grpSpLocks/>
                </p:cNvGrpSpPr>
                <p:nvPr userDrawn="1"/>
              </p:nvGrpSpPr>
              <p:grpSpPr bwMode="auto">
                <a:xfrm>
                  <a:off x="-2652453" y="866772"/>
                  <a:ext cx="294076" cy="231526"/>
                  <a:chOff x="-3310843" y="700986"/>
                  <a:chExt cx="182598" cy="143759"/>
                </a:xfrm>
              </p:grpSpPr>
              <p:grpSp>
                <p:nvGrpSpPr>
                  <p:cNvPr id="55" name="Groep 59"/>
                  <p:cNvGrpSpPr>
                    <a:grpSpLocks/>
                  </p:cNvGrpSpPr>
                  <p:nvPr userDrawn="1"/>
                </p:nvGrpSpPr>
                <p:grpSpPr bwMode="auto">
                  <a:xfrm>
                    <a:off x="-3310843" y="700986"/>
                    <a:ext cx="182598" cy="143759"/>
                    <a:chOff x="-3310843" y="700986"/>
                    <a:chExt cx="182598" cy="143759"/>
                  </a:xfrm>
                </p:grpSpPr>
                <p:cxnSp>
                  <p:nvCxnSpPr>
                    <p:cNvPr id="59" name="Rechte verbindingslijn 63"/>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0" name="Rechte verbindingslijn 64"/>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1" name="Rechte verbindingslijn 65"/>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2" name="Rechte verbindingslijn 66"/>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63" name="Rechte verbindingslijn 67"/>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56" name="Groep 60"/>
                  <p:cNvGrpSpPr>
                    <a:grpSpLocks/>
                  </p:cNvGrpSpPr>
                  <p:nvPr userDrawn="1"/>
                </p:nvGrpSpPr>
                <p:grpSpPr bwMode="auto">
                  <a:xfrm flipH="1">
                    <a:off x="-3310774" y="735854"/>
                    <a:ext cx="88801" cy="72568"/>
                    <a:chOff x="-2091059" y="1395403"/>
                    <a:chExt cx="157316" cy="128558"/>
                  </a:xfrm>
                </p:grpSpPr>
                <p:sp>
                  <p:nvSpPr>
                    <p:cNvPr id="57" name="Rechthoek 61"/>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8" name="Pijl: punthaak 62"/>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40" name="Rechthoek 44"/>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41" name="Rechthoek 45"/>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42" name="Rechte verbindingslijn 46"/>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43" name="Rechthoek 47"/>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44" name="Ovaal 48"/>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45" name="Rechthoek 49"/>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46" name="Ovaal 50"/>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47" name="Rechthoek 51"/>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48" name="Ovaal 52"/>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49" name="Rechthoek 53"/>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50" name="Ovaal 54"/>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51" name="Rechthoek 55"/>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52" name="Rechte verbindingslijn 56"/>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22" name="Meer informatie"/>
            <p:cNvGrpSpPr>
              <a:grpSpLocks/>
            </p:cNvGrpSpPr>
            <p:nvPr userDrawn="1"/>
          </p:nvGrpSpPr>
          <p:grpSpPr bwMode="auto">
            <a:xfrm>
              <a:off x="-3421298" y="3350889"/>
              <a:ext cx="3178515" cy="783273"/>
              <a:chOff x="-3741486" y="3359148"/>
              <a:chExt cx="3178515" cy="783273"/>
            </a:xfrm>
          </p:grpSpPr>
          <p:sp>
            <p:nvSpPr>
              <p:cNvPr id="23"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24" name="Rechthoek 29"/>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26" name="Rechte verbindingslijn 30"/>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93" name="Groep 163"/>
          <p:cNvGrpSpPr>
            <a:grpSpLocks/>
          </p:cNvGrpSpPr>
          <p:nvPr userDrawn="1"/>
        </p:nvGrpSpPr>
        <p:grpSpPr bwMode="auto">
          <a:xfrm>
            <a:off x="12368718" y="-18061"/>
            <a:ext cx="3178964" cy="5388673"/>
            <a:chOff x="12391603" y="-17883"/>
            <a:chExt cx="3183678" cy="5210064"/>
          </a:xfrm>
        </p:grpSpPr>
        <p:pic>
          <p:nvPicPr>
            <p:cNvPr id="94" name="Afbeelding 164"/>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sp>
          <p:nvSpPr>
            <p:cNvPr id="95" name="Rechthoek 165"/>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96" name="Ovaal 166"/>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97" name="Rechte verbindingslijn 167"/>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98" name="Rechte verbindingslijn 168"/>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99" name="Rechthoek 169"/>
            <p:cNvSpPr>
              <a:spLocks noChangeArrowheads="1"/>
            </p:cNvSpPr>
            <p:nvPr userDrawn="1"/>
          </p:nvSpPr>
          <p:spPr bwMode="auto">
            <a:xfrm>
              <a:off x="12756848" y="413909"/>
              <a:ext cx="2818433" cy="5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100" name="Rechte verbindingslijn 170"/>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01" name="Ovaal 171"/>
            <p:cNvSpPr>
              <a:spLocks noChangeArrowheads="1"/>
            </p:cNvSpPr>
            <p:nvPr userDrawn="1"/>
          </p:nvSpPr>
          <p:spPr bwMode="auto">
            <a:xfrm>
              <a:off x="12391603" y="1688643"/>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102" name="Rechthoek 172"/>
            <p:cNvSpPr>
              <a:spLocks noChangeArrowheads="1"/>
            </p:cNvSpPr>
            <p:nvPr userDrawn="1"/>
          </p:nvSpPr>
          <p:spPr bwMode="auto">
            <a:xfrm>
              <a:off x="12756848" y="1755317"/>
              <a:ext cx="2818433" cy="3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103" name="Groep 173"/>
            <p:cNvGrpSpPr>
              <a:grpSpLocks/>
            </p:cNvGrpSpPr>
            <p:nvPr userDrawn="1"/>
          </p:nvGrpSpPr>
          <p:grpSpPr bwMode="auto">
            <a:xfrm>
              <a:off x="12757284" y="2166624"/>
              <a:ext cx="825500" cy="209550"/>
              <a:chOff x="12757284" y="2166624"/>
              <a:chExt cx="825500" cy="209550"/>
            </a:xfrm>
          </p:grpSpPr>
          <p:sp>
            <p:nvSpPr>
              <p:cNvPr id="155" name="Rechthoek 210"/>
              <p:cNvSpPr/>
              <p:nvPr userDrawn="1"/>
            </p:nvSpPr>
            <p:spPr>
              <a:xfrm>
                <a:off x="12756847" y="2166471"/>
                <a:ext cx="826193" cy="209545"/>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56" name="Rechte verbindingslijn 211"/>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57" name="Gelijkbenige driehoek 212"/>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04" name="Groep 174"/>
            <p:cNvGrpSpPr>
              <a:grpSpLocks/>
            </p:cNvGrpSpPr>
            <p:nvPr userDrawn="1"/>
          </p:nvGrpSpPr>
          <p:grpSpPr bwMode="auto">
            <a:xfrm>
              <a:off x="12757284" y="1123743"/>
              <a:ext cx="294789" cy="318834"/>
              <a:chOff x="14466489" y="1001522"/>
              <a:chExt cx="290627" cy="314333"/>
            </a:xfrm>
          </p:grpSpPr>
          <p:sp>
            <p:nvSpPr>
              <p:cNvPr id="149" name="Rechthoek 204"/>
              <p:cNvSpPr/>
              <p:nvPr userDrawn="1"/>
            </p:nvSpPr>
            <p:spPr>
              <a:xfrm>
                <a:off x="14466058" y="1001287"/>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50" name="Ovaal 205"/>
              <p:cNvSpPr/>
              <p:nvPr userDrawn="1"/>
            </p:nvSpPr>
            <p:spPr>
              <a:xfrm>
                <a:off x="14623958" y="1034154"/>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51" name="Vrije vorm: vorm 206"/>
              <p:cNvSpPr/>
              <p:nvPr userDrawn="1"/>
            </p:nvSpPr>
            <p:spPr>
              <a:xfrm rot="2700000">
                <a:off x="14498045" y="1157215"/>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52" name="Rechthoek: afgeronde hoeken 207"/>
              <p:cNvSpPr/>
              <p:nvPr userDrawn="1"/>
            </p:nvSpPr>
            <p:spPr>
              <a:xfrm>
                <a:off x="14600851" y="1145272"/>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153" name="Rechte verbindingslijn 208"/>
              <p:cNvCxnSpPr>
                <a:cxnSpLocks/>
              </p:cNvCxnSpPr>
              <p:nvPr userDrawn="1"/>
            </p:nvCxnSpPr>
            <p:spPr>
              <a:xfrm>
                <a:off x="14637436" y="1308038"/>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Rechte verbindingslijn 209"/>
              <p:cNvCxnSpPr>
                <a:cxnSpLocks/>
              </p:cNvCxnSpPr>
              <p:nvPr userDrawn="1"/>
            </p:nvCxnSpPr>
            <p:spPr>
              <a:xfrm flipH="1">
                <a:off x="14677875" y="1262652"/>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05" name="Ovaal 175"/>
            <p:cNvSpPr>
              <a:spLocks noChangeArrowheads="1"/>
            </p:cNvSpPr>
            <p:nvPr userDrawn="1"/>
          </p:nvSpPr>
          <p:spPr bwMode="auto">
            <a:xfrm>
              <a:off x="12391603" y="2614136"/>
              <a:ext cx="261726" cy="25875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106" name="Rechthoek 176"/>
            <p:cNvSpPr>
              <a:spLocks noChangeArrowheads="1"/>
            </p:cNvSpPr>
            <p:nvPr userDrawn="1"/>
          </p:nvSpPr>
          <p:spPr bwMode="auto">
            <a:xfrm>
              <a:off x="12756848" y="2679222"/>
              <a:ext cx="2818433" cy="6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107" name="Rechte verbindingslijn 177"/>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08" name="Groep 178"/>
            <p:cNvGrpSpPr>
              <a:grpSpLocks/>
            </p:cNvGrpSpPr>
            <p:nvPr userDrawn="1"/>
          </p:nvGrpSpPr>
          <p:grpSpPr bwMode="auto">
            <a:xfrm>
              <a:off x="13717811" y="3515817"/>
              <a:ext cx="1195110" cy="717444"/>
              <a:chOff x="12757897" y="3224242"/>
              <a:chExt cx="1195110" cy="717444"/>
            </a:xfrm>
          </p:grpSpPr>
          <p:sp>
            <p:nvSpPr>
              <p:cNvPr id="116" name="Rechthoek 183"/>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17" name="Rechthoek 184"/>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118" name="Groep 185"/>
              <p:cNvGrpSpPr>
                <a:grpSpLocks/>
              </p:cNvGrpSpPr>
              <p:nvPr userDrawn="1"/>
            </p:nvGrpSpPr>
            <p:grpSpPr bwMode="auto">
              <a:xfrm>
                <a:off x="12839234" y="3289794"/>
                <a:ext cx="155951" cy="131922"/>
                <a:chOff x="12968836" y="3354170"/>
                <a:chExt cx="404806" cy="342433"/>
              </a:xfrm>
            </p:grpSpPr>
            <p:sp>
              <p:nvSpPr>
                <p:cNvPr id="143" name="Rechthoek: afgeronde hoeken 198"/>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44" name="Rechthoek 199"/>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5" name="Rechthoek 200"/>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6" name="Rechthoek 201"/>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7" name="Rechthoek 202"/>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8" name="Rechthoek 203"/>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22" name="Groep 186"/>
              <p:cNvGrpSpPr>
                <a:grpSpLocks/>
              </p:cNvGrpSpPr>
              <p:nvPr userDrawn="1"/>
            </p:nvGrpSpPr>
            <p:grpSpPr bwMode="auto">
              <a:xfrm>
                <a:off x="12819679" y="3589117"/>
                <a:ext cx="166739" cy="218963"/>
                <a:chOff x="12940828" y="3950597"/>
                <a:chExt cx="432813" cy="568367"/>
              </a:xfrm>
            </p:grpSpPr>
            <p:grpSp>
              <p:nvGrpSpPr>
                <p:cNvPr id="135" name="Groep 190"/>
                <p:cNvGrpSpPr>
                  <a:grpSpLocks/>
                </p:cNvGrpSpPr>
                <p:nvPr userDrawn="1"/>
              </p:nvGrpSpPr>
              <p:grpSpPr bwMode="auto">
                <a:xfrm>
                  <a:off x="13000382" y="4006891"/>
                  <a:ext cx="373259" cy="315747"/>
                  <a:chOff x="12968836" y="3354170"/>
                  <a:chExt cx="404806" cy="342433"/>
                </a:xfrm>
              </p:grpSpPr>
              <p:sp>
                <p:nvSpPr>
                  <p:cNvPr id="137" name="Rechthoek: afgeronde hoeken 192"/>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38" name="Rechthoek 193"/>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39" name="Rechthoek 194"/>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0" name="Rechthoek 195"/>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1" name="Rechthoek 196"/>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2" name="Rechthoek 197"/>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136" name="Boog 191"/>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123" name="Tekstvak 187"/>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124" name="Tekstvak 188"/>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134"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09" name="Meer informatie"/>
            <p:cNvGrpSpPr>
              <a:grpSpLocks/>
            </p:cNvGrpSpPr>
            <p:nvPr userDrawn="1"/>
          </p:nvGrpSpPr>
          <p:grpSpPr bwMode="auto">
            <a:xfrm>
              <a:off x="12396764" y="4408908"/>
              <a:ext cx="3178515" cy="783273"/>
              <a:chOff x="-3741486" y="3359148"/>
              <a:chExt cx="3178515" cy="783273"/>
            </a:xfrm>
          </p:grpSpPr>
          <p:sp>
            <p:nvSpPr>
              <p:cNvPr id="110"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11" name="Rechthoek 181"/>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12" name="Rechte verbindingslijn 18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114" name="Tijdelijke aanduiding voor verticale tekst 2"/>
          <p:cNvSpPr>
            <a:spLocks noGrp="1"/>
          </p:cNvSpPr>
          <p:nvPr>
            <p:ph type="body" orient="vert" idx="23"/>
          </p:nvPr>
        </p:nvSpPr>
        <p:spPr>
          <a:xfrm>
            <a:off x="388965" y="1220280"/>
            <a:ext cx="1979398"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13" name="Tijdelijke aanduiding voor afbeelding 39"/>
          <p:cNvSpPr>
            <a:spLocks noGrp="1"/>
          </p:cNvSpPr>
          <p:nvPr>
            <p:ph type="pic" sz="quarter" idx="16"/>
          </p:nvPr>
        </p:nvSpPr>
        <p:spPr>
          <a:xfrm>
            <a:off x="388965" y="1220282"/>
            <a:ext cx="1979398"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115" name="Tijdelijke aanduiding voor verticale tekst 2"/>
          <p:cNvSpPr>
            <a:spLocks noGrp="1"/>
          </p:cNvSpPr>
          <p:nvPr>
            <p:ph type="body" orient="vert" idx="24"/>
          </p:nvPr>
        </p:nvSpPr>
        <p:spPr>
          <a:xfrm>
            <a:off x="388965" y="5119518"/>
            <a:ext cx="1979398"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19" name="Tijdelijke aanduiding voor verticale tekst 2"/>
          <p:cNvSpPr>
            <a:spLocks noGrp="1"/>
          </p:cNvSpPr>
          <p:nvPr>
            <p:ph type="body" orient="vert" idx="40"/>
          </p:nvPr>
        </p:nvSpPr>
        <p:spPr>
          <a:xfrm>
            <a:off x="2750729" y="1220280"/>
            <a:ext cx="1979398"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20" name="Tijdelijke aanduiding voor afbeelding 39"/>
          <p:cNvSpPr>
            <a:spLocks noGrp="1"/>
          </p:cNvSpPr>
          <p:nvPr>
            <p:ph type="pic" sz="quarter" idx="41"/>
          </p:nvPr>
        </p:nvSpPr>
        <p:spPr>
          <a:xfrm>
            <a:off x="2750729" y="1220282"/>
            <a:ext cx="1979398"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21" name="Tijdelijke aanduiding voor verticale tekst 2"/>
          <p:cNvSpPr>
            <a:spLocks noGrp="1"/>
          </p:cNvSpPr>
          <p:nvPr>
            <p:ph type="body" orient="vert" idx="42"/>
          </p:nvPr>
        </p:nvSpPr>
        <p:spPr>
          <a:xfrm>
            <a:off x="2750729" y="5119518"/>
            <a:ext cx="1979398"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25" name="Tijdelijke aanduiding voor verticale tekst 2"/>
          <p:cNvSpPr>
            <a:spLocks noGrp="1"/>
          </p:cNvSpPr>
          <p:nvPr>
            <p:ph type="body" orient="vert" idx="43"/>
          </p:nvPr>
        </p:nvSpPr>
        <p:spPr>
          <a:xfrm>
            <a:off x="5112493" y="1220280"/>
            <a:ext cx="1979398"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26" name="Tijdelijke aanduiding voor afbeelding 39"/>
          <p:cNvSpPr>
            <a:spLocks noGrp="1"/>
          </p:cNvSpPr>
          <p:nvPr>
            <p:ph type="pic" sz="quarter" idx="44"/>
          </p:nvPr>
        </p:nvSpPr>
        <p:spPr>
          <a:xfrm>
            <a:off x="5112493" y="1220282"/>
            <a:ext cx="1979398"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27" name="Tijdelijke aanduiding voor verticale tekst 2"/>
          <p:cNvSpPr>
            <a:spLocks noGrp="1"/>
          </p:cNvSpPr>
          <p:nvPr>
            <p:ph type="body" orient="vert" idx="45"/>
          </p:nvPr>
        </p:nvSpPr>
        <p:spPr>
          <a:xfrm>
            <a:off x="5112493" y="5119518"/>
            <a:ext cx="1979398"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28" name="Tijdelijke aanduiding voor verticale tekst 2"/>
          <p:cNvSpPr>
            <a:spLocks noGrp="1"/>
          </p:cNvSpPr>
          <p:nvPr>
            <p:ph type="body" orient="vert" idx="46"/>
          </p:nvPr>
        </p:nvSpPr>
        <p:spPr>
          <a:xfrm>
            <a:off x="7474257" y="1220280"/>
            <a:ext cx="1979398"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29" name="Tijdelijke aanduiding voor afbeelding 39"/>
          <p:cNvSpPr>
            <a:spLocks noGrp="1"/>
          </p:cNvSpPr>
          <p:nvPr>
            <p:ph type="pic" sz="quarter" idx="47"/>
          </p:nvPr>
        </p:nvSpPr>
        <p:spPr>
          <a:xfrm>
            <a:off x="7474257" y="1220282"/>
            <a:ext cx="1979398"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30" name="Tijdelijke aanduiding voor verticale tekst 2"/>
          <p:cNvSpPr>
            <a:spLocks noGrp="1"/>
          </p:cNvSpPr>
          <p:nvPr>
            <p:ph type="body" orient="vert" idx="48"/>
          </p:nvPr>
        </p:nvSpPr>
        <p:spPr>
          <a:xfrm>
            <a:off x="7474257" y="5119518"/>
            <a:ext cx="1979398"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31" name="Tijdelijke aanduiding voor verticale tekst 2"/>
          <p:cNvSpPr>
            <a:spLocks noGrp="1"/>
          </p:cNvSpPr>
          <p:nvPr>
            <p:ph type="body" orient="vert" idx="49"/>
          </p:nvPr>
        </p:nvSpPr>
        <p:spPr>
          <a:xfrm>
            <a:off x="9836021" y="1220280"/>
            <a:ext cx="1979398" cy="4804334"/>
          </a:xfrm>
          <a:solidFill>
            <a:schemeClr val="bg1"/>
          </a:solidFill>
          <a:effectLst>
            <a:outerShdw blurRad="63500" dist="38100" dir="5400000" algn="ctr" rotWithShape="0">
              <a:srgbClr val="000000">
                <a:alpha val="20000"/>
              </a:srgbClr>
            </a:outerShdw>
          </a:effectLst>
        </p:spPr>
        <p:txBody>
          <a:bodyPr tIns="4593319" anchor="ctr">
            <a:noAutofit/>
          </a:bodyPr>
          <a:lstStyle>
            <a:lvl1pPr marL="0" indent="0" algn="ctr">
              <a:buNone/>
              <a:defRPr sz="1800">
                <a:solidFill>
                  <a:schemeClr val="tx2"/>
                </a:solidFill>
              </a:defRPr>
            </a:lvl1pPr>
          </a:lstStyle>
          <a:p>
            <a:pPr lvl="0"/>
            <a:r>
              <a:rPr lang="en-US"/>
              <a:t>Click to edit Master text styles</a:t>
            </a:r>
          </a:p>
        </p:txBody>
      </p:sp>
      <p:sp>
        <p:nvSpPr>
          <p:cNvPr id="132" name="Tijdelijke aanduiding voor afbeelding 39"/>
          <p:cNvSpPr>
            <a:spLocks noGrp="1"/>
          </p:cNvSpPr>
          <p:nvPr>
            <p:ph type="pic" sz="quarter" idx="50"/>
          </p:nvPr>
        </p:nvSpPr>
        <p:spPr>
          <a:xfrm>
            <a:off x="9836021" y="1220282"/>
            <a:ext cx="1979398" cy="3899237"/>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33" name="Tijdelijke aanduiding voor verticale tekst 2"/>
          <p:cNvSpPr>
            <a:spLocks noGrp="1"/>
          </p:cNvSpPr>
          <p:nvPr>
            <p:ph type="body" orient="vert" idx="51"/>
          </p:nvPr>
        </p:nvSpPr>
        <p:spPr>
          <a:xfrm>
            <a:off x="9836021" y="5119518"/>
            <a:ext cx="1979398" cy="74467"/>
          </a:xfrm>
          <a:solidFill>
            <a:schemeClr val="tx2"/>
          </a:solidFill>
        </p:spPr>
        <p:txBody>
          <a:bodyPr anchor="ctr">
            <a:noAutofit/>
          </a:bodyPr>
          <a:lstStyle>
            <a:lvl1pPr marL="0" indent="0" algn="ctr">
              <a:buNone/>
              <a:defRPr sz="1800">
                <a:solidFill>
                  <a:schemeClr val="tx2"/>
                </a:solidFill>
              </a:defRPr>
            </a:lvl1pPr>
          </a:lstStyle>
          <a:p>
            <a:pPr lvl="0"/>
            <a:r>
              <a:rPr lang="en-US"/>
              <a:t>Click to edit Master text styles</a:t>
            </a:r>
          </a:p>
        </p:txBody>
      </p:sp>
      <p:sp>
        <p:nvSpPr>
          <p:cNvPr id="158" name="Tijdelijke aanduiding voor datum 3"/>
          <p:cNvSpPr>
            <a:spLocks noGrp="1"/>
          </p:cNvSpPr>
          <p:nvPr>
            <p:ph type="dt" sz="half" idx="52"/>
          </p:nvPr>
        </p:nvSpPr>
        <p:spPr/>
        <p:txBody>
          <a:bodyPr/>
          <a:lstStyle>
            <a:lvl1pPr fontAlgn="base">
              <a:spcBef>
                <a:spcPct val="0"/>
              </a:spcBef>
              <a:spcAft>
                <a:spcPct val="0"/>
              </a:spcAft>
              <a:defRPr b="1">
                <a:latin typeface="Arial" charset="0"/>
                <a:cs typeface="Arial" charset="0"/>
              </a:defRPr>
            </a:lvl1pPr>
          </a:lstStyle>
          <a:p>
            <a:pPr>
              <a:defRPr/>
            </a:pPr>
            <a:fld id="{58408DA4-CA97-4B0E-B089-9C6C4922FE63}" type="datetime2">
              <a:rPr lang="nl-NL"/>
              <a:pPr>
                <a:defRPr/>
              </a:pPr>
              <a:t>donderdag 2 november 2023</a:t>
            </a:fld>
            <a:endParaRPr lang="nl-NL"/>
          </a:p>
        </p:txBody>
      </p:sp>
      <p:sp>
        <p:nvSpPr>
          <p:cNvPr id="159" name="Tijdelijke aanduiding voor voettekst 4"/>
          <p:cNvSpPr>
            <a:spLocks noGrp="1"/>
          </p:cNvSpPr>
          <p:nvPr>
            <p:ph type="ftr" sz="quarter" idx="53"/>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60" name="Tijdelijke aanduiding voor dianummer 5"/>
          <p:cNvSpPr>
            <a:spLocks noGrp="1"/>
          </p:cNvSpPr>
          <p:nvPr>
            <p:ph type="sldNum" sz="quarter" idx="54"/>
          </p:nvPr>
        </p:nvSpPr>
        <p:spPr/>
        <p:txBody>
          <a:bodyPr/>
          <a:lstStyle>
            <a:lvl1pPr fontAlgn="base">
              <a:spcBef>
                <a:spcPct val="0"/>
              </a:spcBef>
              <a:spcAft>
                <a:spcPct val="0"/>
              </a:spcAft>
              <a:defRPr b="1">
                <a:latin typeface="Arial" charset="0"/>
                <a:cs typeface="Arial" charset="0"/>
              </a:defRPr>
            </a:lvl1pPr>
          </a:lstStyle>
          <a:p>
            <a:pPr>
              <a:defRPr/>
            </a:pPr>
            <a:fld id="{C7E8AE33-9E4D-4B51-91A0-5030757A4997}" type="slidenum">
              <a:rPr lang="nl-NL"/>
              <a:pPr>
                <a:defRPr/>
              </a:pPr>
              <a:t>‹#›</a:t>
            </a:fld>
            <a:endParaRPr lang="nl-NL"/>
          </a:p>
        </p:txBody>
      </p:sp>
    </p:spTree>
    <p:extLst>
      <p:ext uri="{BB962C8B-B14F-4D97-AF65-F5344CB8AC3E}">
        <p14:creationId xmlns:p14="http://schemas.microsoft.com/office/powerpoint/2010/main" val="3210117601"/>
      </p:ext>
    </p:extLst>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x Afbeelding">
    <p:spTree>
      <p:nvGrpSpPr>
        <p:cNvPr id="1" name=""/>
        <p:cNvGrpSpPr/>
        <p:nvPr/>
      </p:nvGrpSpPr>
      <p:grpSpPr>
        <a:xfrm>
          <a:off x="0" y="0"/>
          <a:ext cx="0" cy="0"/>
          <a:chOff x="0" y="0"/>
          <a:chExt cx="0" cy="0"/>
        </a:xfrm>
      </p:grpSpPr>
      <p:sp>
        <p:nvSpPr>
          <p:cNvPr id="12"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4x Afbeelding</a:t>
            </a:r>
          </a:p>
        </p:txBody>
      </p:sp>
      <p:grpSp>
        <p:nvGrpSpPr>
          <p:cNvPr id="13" name="Groep 103"/>
          <p:cNvGrpSpPr>
            <a:grpSpLocks/>
          </p:cNvGrpSpPr>
          <p:nvPr userDrawn="1"/>
        </p:nvGrpSpPr>
        <p:grpSpPr bwMode="auto">
          <a:xfrm>
            <a:off x="12368718" y="-18061"/>
            <a:ext cx="3178964" cy="5388673"/>
            <a:chOff x="12391603" y="-17883"/>
            <a:chExt cx="3183678" cy="5210064"/>
          </a:xfrm>
        </p:grpSpPr>
        <p:pic>
          <p:nvPicPr>
            <p:cNvPr id="14" name="Afbeelding 104"/>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sp>
          <p:nvSpPr>
            <p:cNvPr id="15" name="Rechthoek 105"/>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16" name="Ovaal 106"/>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7" name="Rechte verbindingslijn 107"/>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18" name="Rechte verbindingslijn 108"/>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9" name="Rechthoek 109"/>
            <p:cNvSpPr>
              <a:spLocks noChangeArrowheads="1"/>
            </p:cNvSpPr>
            <p:nvPr userDrawn="1"/>
          </p:nvSpPr>
          <p:spPr bwMode="auto">
            <a:xfrm>
              <a:off x="12756848" y="413909"/>
              <a:ext cx="2818433" cy="5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20" name="Rechte verbindingslijn 110"/>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1" name="Ovaal 111"/>
            <p:cNvSpPr>
              <a:spLocks noChangeArrowheads="1"/>
            </p:cNvSpPr>
            <p:nvPr userDrawn="1"/>
          </p:nvSpPr>
          <p:spPr bwMode="auto">
            <a:xfrm>
              <a:off x="12391603" y="1688643"/>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22" name="Rechthoek 112"/>
            <p:cNvSpPr>
              <a:spLocks noChangeArrowheads="1"/>
            </p:cNvSpPr>
            <p:nvPr userDrawn="1"/>
          </p:nvSpPr>
          <p:spPr bwMode="auto">
            <a:xfrm>
              <a:off x="12756848" y="1755317"/>
              <a:ext cx="2818433" cy="3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23" name="Groep 113"/>
            <p:cNvGrpSpPr>
              <a:grpSpLocks/>
            </p:cNvGrpSpPr>
            <p:nvPr userDrawn="1"/>
          </p:nvGrpSpPr>
          <p:grpSpPr bwMode="auto">
            <a:xfrm>
              <a:off x="12757284" y="2166624"/>
              <a:ext cx="825500" cy="209550"/>
              <a:chOff x="12757284" y="2166624"/>
              <a:chExt cx="825500" cy="209550"/>
            </a:xfrm>
          </p:grpSpPr>
          <p:sp>
            <p:nvSpPr>
              <p:cNvPr id="69" name="Rechthoek 150"/>
              <p:cNvSpPr/>
              <p:nvPr userDrawn="1"/>
            </p:nvSpPr>
            <p:spPr>
              <a:xfrm>
                <a:off x="12756847" y="2166471"/>
                <a:ext cx="826193" cy="209545"/>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70" name="Rechte verbindingslijn 151"/>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71" name="Gelijkbenige driehoek 152"/>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26" name="Groep 114"/>
            <p:cNvGrpSpPr>
              <a:grpSpLocks/>
            </p:cNvGrpSpPr>
            <p:nvPr userDrawn="1"/>
          </p:nvGrpSpPr>
          <p:grpSpPr bwMode="auto">
            <a:xfrm>
              <a:off x="12757284" y="1123743"/>
              <a:ext cx="294789" cy="318834"/>
              <a:chOff x="14466489" y="1001522"/>
              <a:chExt cx="290627" cy="314333"/>
            </a:xfrm>
          </p:grpSpPr>
          <p:sp>
            <p:nvSpPr>
              <p:cNvPr id="63" name="Rechthoek 144"/>
              <p:cNvSpPr/>
              <p:nvPr userDrawn="1"/>
            </p:nvSpPr>
            <p:spPr>
              <a:xfrm>
                <a:off x="14466058" y="1001287"/>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64" name="Ovaal 145"/>
              <p:cNvSpPr/>
              <p:nvPr userDrawn="1"/>
            </p:nvSpPr>
            <p:spPr>
              <a:xfrm>
                <a:off x="14623958" y="1034154"/>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5" name="Vrije vorm: vorm 146"/>
              <p:cNvSpPr/>
              <p:nvPr userDrawn="1"/>
            </p:nvSpPr>
            <p:spPr>
              <a:xfrm rot="2700000">
                <a:off x="14498045" y="1157215"/>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Rechthoek: afgeronde hoeken 147"/>
              <p:cNvSpPr/>
              <p:nvPr userDrawn="1"/>
            </p:nvSpPr>
            <p:spPr>
              <a:xfrm>
                <a:off x="14600851" y="1145272"/>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67" name="Rechte verbindingslijn 148"/>
              <p:cNvCxnSpPr>
                <a:cxnSpLocks/>
              </p:cNvCxnSpPr>
              <p:nvPr userDrawn="1"/>
            </p:nvCxnSpPr>
            <p:spPr>
              <a:xfrm>
                <a:off x="14637436" y="1308038"/>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68" name="Rechte verbindingslijn 149"/>
              <p:cNvCxnSpPr>
                <a:cxnSpLocks/>
              </p:cNvCxnSpPr>
              <p:nvPr userDrawn="1"/>
            </p:nvCxnSpPr>
            <p:spPr>
              <a:xfrm flipH="1">
                <a:off x="14677875" y="1262652"/>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7" name="Ovaal 115"/>
            <p:cNvSpPr>
              <a:spLocks noChangeArrowheads="1"/>
            </p:cNvSpPr>
            <p:nvPr userDrawn="1"/>
          </p:nvSpPr>
          <p:spPr bwMode="auto">
            <a:xfrm>
              <a:off x="12391603" y="2614136"/>
              <a:ext cx="261726" cy="25875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28" name="Rechthoek 116"/>
            <p:cNvSpPr>
              <a:spLocks noChangeArrowheads="1"/>
            </p:cNvSpPr>
            <p:nvPr userDrawn="1"/>
          </p:nvSpPr>
          <p:spPr bwMode="auto">
            <a:xfrm>
              <a:off x="12756848" y="2679222"/>
              <a:ext cx="2818433" cy="6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29" name="Rechte verbindingslijn 117"/>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30" name="Groep 118"/>
            <p:cNvGrpSpPr>
              <a:grpSpLocks/>
            </p:cNvGrpSpPr>
            <p:nvPr userDrawn="1"/>
          </p:nvGrpSpPr>
          <p:grpSpPr bwMode="auto">
            <a:xfrm>
              <a:off x="13717811" y="3515817"/>
              <a:ext cx="1195110" cy="717444"/>
              <a:chOff x="12757897" y="3224242"/>
              <a:chExt cx="1195110" cy="717444"/>
            </a:xfrm>
          </p:grpSpPr>
          <p:sp>
            <p:nvSpPr>
              <p:cNvPr id="36" name="Rechthoek 123"/>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37" name="Rechthoek 124"/>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38" name="Groep 125"/>
              <p:cNvGrpSpPr>
                <a:grpSpLocks/>
              </p:cNvGrpSpPr>
              <p:nvPr userDrawn="1"/>
            </p:nvGrpSpPr>
            <p:grpSpPr bwMode="auto">
              <a:xfrm>
                <a:off x="12839234" y="3289794"/>
                <a:ext cx="155951" cy="131922"/>
                <a:chOff x="12968836" y="3354170"/>
                <a:chExt cx="404806" cy="342433"/>
              </a:xfrm>
            </p:grpSpPr>
            <p:sp>
              <p:nvSpPr>
                <p:cNvPr id="57" name="Rechthoek: afgeronde hoeken 138"/>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58" name="Rechthoek 139"/>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9" name="Rechthoek 140"/>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0" name="Rechthoek 141"/>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1" name="Rechthoek 142"/>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2" name="Rechthoek 143"/>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39" name="Groep 126"/>
              <p:cNvGrpSpPr>
                <a:grpSpLocks/>
              </p:cNvGrpSpPr>
              <p:nvPr userDrawn="1"/>
            </p:nvGrpSpPr>
            <p:grpSpPr bwMode="auto">
              <a:xfrm>
                <a:off x="12819679" y="3589117"/>
                <a:ext cx="166739" cy="218963"/>
                <a:chOff x="12940828" y="3950597"/>
                <a:chExt cx="432813" cy="568367"/>
              </a:xfrm>
            </p:grpSpPr>
            <p:grpSp>
              <p:nvGrpSpPr>
                <p:cNvPr id="46" name="Groep 130"/>
                <p:cNvGrpSpPr>
                  <a:grpSpLocks/>
                </p:cNvGrpSpPr>
                <p:nvPr userDrawn="1"/>
              </p:nvGrpSpPr>
              <p:grpSpPr bwMode="auto">
                <a:xfrm>
                  <a:off x="13000382" y="4006891"/>
                  <a:ext cx="373259" cy="315747"/>
                  <a:chOff x="12968836" y="3354170"/>
                  <a:chExt cx="404806" cy="342433"/>
                </a:xfrm>
              </p:grpSpPr>
              <p:sp>
                <p:nvSpPr>
                  <p:cNvPr id="50" name="Rechthoek: afgeronde hoeken 132"/>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52" name="Rechthoek 133"/>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3" name="Rechthoek 134"/>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4" name="Rechthoek 135"/>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5" name="Rechthoek 136"/>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56" name="Rechthoek 137"/>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49" name="Boog 131"/>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41" name="Tekstvak 127"/>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42" name="Tekstvak 128"/>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4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1" name="Meer informatie"/>
            <p:cNvGrpSpPr>
              <a:grpSpLocks/>
            </p:cNvGrpSpPr>
            <p:nvPr userDrawn="1"/>
          </p:nvGrpSpPr>
          <p:grpSpPr bwMode="auto">
            <a:xfrm>
              <a:off x="12396764" y="4408908"/>
              <a:ext cx="3178515" cy="783273"/>
              <a:chOff x="-3741486" y="3359148"/>
              <a:chExt cx="3178515" cy="783273"/>
            </a:xfrm>
          </p:grpSpPr>
          <p:sp>
            <p:nvSpPr>
              <p:cNvPr id="32"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33" name="Rechthoek 121"/>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35" name="Rechte verbindingslijn 12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24" name="Tijdelijke aanduiding voor afbeelding 23"/>
          <p:cNvSpPr>
            <a:spLocks noGrp="1"/>
          </p:cNvSpPr>
          <p:nvPr>
            <p:ph type="pic" sz="quarter" idx="15"/>
          </p:nvPr>
        </p:nvSpPr>
        <p:spPr>
          <a:xfrm>
            <a:off x="365473" y="1220283"/>
            <a:ext cx="2715454" cy="4804330"/>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4" name="Tijdelijke aanduiding voor verticale tekst 2"/>
          <p:cNvSpPr>
            <a:spLocks noGrp="1"/>
          </p:cNvSpPr>
          <p:nvPr>
            <p:ph type="body" orient="vert" idx="23"/>
          </p:nvPr>
        </p:nvSpPr>
        <p:spPr>
          <a:xfrm>
            <a:off x="365473" y="5404173"/>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0" name="Tijdelijke aanduiding voor afbeelding 39"/>
          <p:cNvSpPr>
            <a:spLocks noGrp="1"/>
          </p:cNvSpPr>
          <p:nvPr>
            <p:ph type="pic" sz="quarter" idx="24"/>
          </p:nvPr>
        </p:nvSpPr>
        <p:spPr>
          <a:xfrm>
            <a:off x="3273137" y="1220283"/>
            <a:ext cx="2715454" cy="4804330"/>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3" name="Tijdelijke aanduiding voor verticale tekst 2"/>
          <p:cNvSpPr>
            <a:spLocks noGrp="1"/>
          </p:cNvSpPr>
          <p:nvPr>
            <p:ph type="body" orient="vert" idx="27"/>
          </p:nvPr>
        </p:nvSpPr>
        <p:spPr>
          <a:xfrm>
            <a:off x="3273139" y="5404173"/>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4" name="Tijdelijke aanduiding voor afbeelding 43"/>
          <p:cNvSpPr>
            <a:spLocks noGrp="1"/>
          </p:cNvSpPr>
          <p:nvPr>
            <p:ph type="pic" sz="quarter" idx="28"/>
          </p:nvPr>
        </p:nvSpPr>
        <p:spPr>
          <a:xfrm>
            <a:off x="6180802" y="1220283"/>
            <a:ext cx="2715454" cy="4804330"/>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7" name="Tijdelijke aanduiding voor verticale tekst 2"/>
          <p:cNvSpPr>
            <a:spLocks noGrp="1"/>
          </p:cNvSpPr>
          <p:nvPr>
            <p:ph type="body" orient="vert" idx="31"/>
          </p:nvPr>
        </p:nvSpPr>
        <p:spPr>
          <a:xfrm>
            <a:off x="6181076" y="5404173"/>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8" name="Tijdelijke aanduiding voor afbeelding 47"/>
          <p:cNvSpPr>
            <a:spLocks noGrp="1"/>
          </p:cNvSpPr>
          <p:nvPr>
            <p:ph type="pic" sz="quarter" idx="32"/>
          </p:nvPr>
        </p:nvSpPr>
        <p:spPr>
          <a:xfrm>
            <a:off x="9088468" y="1220283"/>
            <a:ext cx="2715454" cy="4804330"/>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51" name="Tijdelijke aanduiding voor verticale tekst 2"/>
          <p:cNvSpPr>
            <a:spLocks noGrp="1"/>
          </p:cNvSpPr>
          <p:nvPr>
            <p:ph type="body" orient="vert" idx="35"/>
          </p:nvPr>
        </p:nvSpPr>
        <p:spPr>
          <a:xfrm>
            <a:off x="9088871" y="5404173"/>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72" name="Tijdelijke aanduiding voor datum 3"/>
          <p:cNvSpPr>
            <a:spLocks noGrp="1"/>
          </p:cNvSpPr>
          <p:nvPr>
            <p:ph type="dt" sz="half" idx="36"/>
          </p:nvPr>
        </p:nvSpPr>
        <p:spPr/>
        <p:txBody>
          <a:bodyPr/>
          <a:lstStyle>
            <a:lvl1pPr fontAlgn="base">
              <a:spcBef>
                <a:spcPct val="0"/>
              </a:spcBef>
              <a:spcAft>
                <a:spcPct val="0"/>
              </a:spcAft>
              <a:defRPr b="1">
                <a:latin typeface="Arial" charset="0"/>
                <a:cs typeface="Arial" charset="0"/>
              </a:defRPr>
            </a:lvl1pPr>
          </a:lstStyle>
          <a:p>
            <a:pPr>
              <a:defRPr/>
            </a:pPr>
            <a:fld id="{F4C58933-07B1-4D6B-BFF2-93E56CADF621}" type="datetime2">
              <a:rPr lang="nl-NL"/>
              <a:pPr>
                <a:defRPr/>
              </a:pPr>
              <a:t>donderdag 2 november 2023</a:t>
            </a:fld>
            <a:endParaRPr lang="nl-NL"/>
          </a:p>
        </p:txBody>
      </p:sp>
      <p:sp>
        <p:nvSpPr>
          <p:cNvPr id="73" name="Tijdelijke aanduiding voor voettekst 4"/>
          <p:cNvSpPr>
            <a:spLocks noGrp="1"/>
          </p:cNvSpPr>
          <p:nvPr>
            <p:ph type="ftr" sz="quarter" idx="3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74" name="Tijdelijke aanduiding voor dianummer 5"/>
          <p:cNvSpPr>
            <a:spLocks noGrp="1"/>
          </p:cNvSpPr>
          <p:nvPr>
            <p:ph type="sldNum" sz="quarter" idx="38"/>
          </p:nvPr>
        </p:nvSpPr>
        <p:spPr/>
        <p:txBody>
          <a:bodyPr/>
          <a:lstStyle>
            <a:lvl1pPr fontAlgn="base">
              <a:spcBef>
                <a:spcPct val="0"/>
              </a:spcBef>
              <a:spcAft>
                <a:spcPct val="0"/>
              </a:spcAft>
              <a:defRPr b="1">
                <a:latin typeface="Arial" charset="0"/>
                <a:cs typeface="Arial" charset="0"/>
              </a:defRPr>
            </a:lvl1pPr>
          </a:lstStyle>
          <a:p>
            <a:pPr>
              <a:defRPr/>
            </a:pPr>
            <a:fld id="{D60A7DCA-DEF6-40C0-8167-4CD604C0DA01}" type="slidenum">
              <a:rPr lang="nl-NL"/>
              <a:pPr>
                <a:defRPr/>
              </a:pPr>
              <a:t>‹#›</a:t>
            </a:fld>
            <a:endParaRPr lang="nl-NL"/>
          </a:p>
        </p:txBody>
      </p:sp>
    </p:spTree>
    <p:extLst>
      <p:ext uri="{BB962C8B-B14F-4D97-AF65-F5344CB8AC3E}">
        <p14:creationId xmlns:p14="http://schemas.microsoft.com/office/powerpoint/2010/main" val="4249054132"/>
      </p:ext>
    </p:extLst>
  </p:cSld>
  <p:clrMapOvr>
    <a:masterClrMapping/>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x Afbeelding">
    <p:spTree>
      <p:nvGrpSpPr>
        <p:cNvPr id="1" name=""/>
        <p:cNvGrpSpPr/>
        <p:nvPr/>
      </p:nvGrpSpPr>
      <p:grpSpPr>
        <a:xfrm>
          <a:off x="0" y="0"/>
          <a:ext cx="0" cy="0"/>
          <a:chOff x="0" y="0"/>
          <a:chExt cx="0" cy="0"/>
        </a:xfrm>
      </p:grpSpPr>
      <p:sp>
        <p:nvSpPr>
          <p:cNvPr id="16"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6x Afbeelding</a:t>
            </a:r>
          </a:p>
        </p:txBody>
      </p:sp>
      <p:grpSp>
        <p:nvGrpSpPr>
          <p:cNvPr id="17" name="Groep 100"/>
          <p:cNvGrpSpPr>
            <a:grpSpLocks/>
          </p:cNvGrpSpPr>
          <p:nvPr userDrawn="1"/>
        </p:nvGrpSpPr>
        <p:grpSpPr bwMode="auto">
          <a:xfrm>
            <a:off x="12368718" y="-18061"/>
            <a:ext cx="3178964" cy="5388673"/>
            <a:chOff x="12391603" y="-17883"/>
            <a:chExt cx="3183678" cy="5210064"/>
          </a:xfrm>
        </p:grpSpPr>
        <p:pic>
          <p:nvPicPr>
            <p:cNvPr id="18" name="Afbeelding 101"/>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sp>
          <p:nvSpPr>
            <p:cNvPr id="19" name="Rechthoek 102"/>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20" name="Ovaal 103"/>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21" name="Rechte verbindingslijn 104"/>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22" name="Rechte verbindingslijn 105"/>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3" name="Rechthoek 106"/>
            <p:cNvSpPr>
              <a:spLocks noChangeArrowheads="1"/>
            </p:cNvSpPr>
            <p:nvPr userDrawn="1"/>
          </p:nvSpPr>
          <p:spPr bwMode="auto">
            <a:xfrm>
              <a:off x="12756848" y="413909"/>
              <a:ext cx="2818433" cy="5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24" name="Rechte verbindingslijn 107"/>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6" name="Ovaal 108"/>
            <p:cNvSpPr>
              <a:spLocks noChangeArrowheads="1"/>
            </p:cNvSpPr>
            <p:nvPr userDrawn="1"/>
          </p:nvSpPr>
          <p:spPr bwMode="auto">
            <a:xfrm>
              <a:off x="12391603" y="1688643"/>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27" name="Rechthoek 109"/>
            <p:cNvSpPr>
              <a:spLocks noChangeArrowheads="1"/>
            </p:cNvSpPr>
            <p:nvPr userDrawn="1"/>
          </p:nvSpPr>
          <p:spPr bwMode="auto">
            <a:xfrm>
              <a:off x="12756848" y="1755317"/>
              <a:ext cx="2818433" cy="3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28" name="Groep 110"/>
            <p:cNvGrpSpPr>
              <a:grpSpLocks/>
            </p:cNvGrpSpPr>
            <p:nvPr userDrawn="1"/>
          </p:nvGrpSpPr>
          <p:grpSpPr bwMode="auto">
            <a:xfrm>
              <a:off x="12757284" y="2166624"/>
              <a:ext cx="825500" cy="209550"/>
              <a:chOff x="12757284" y="2166624"/>
              <a:chExt cx="825500" cy="209550"/>
            </a:xfrm>
          </p:grpSpPr>
          <p:sp>
            <p:nvSpPr>
              <p:cNvPr id="76" name="Rechthoek 147"/>
              <p:cNvSpPr/>
              <p:nvPr userDrawn="1"/>
            </p:nvSpPr>
            <p:spPr>
              <a:xfrm>
                <a:off x="12756847" y="2166471"/>
                <a:ext cx="826193" cy="209545"/>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77" name="Rechte verbindingslijn 148"/>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78" name="Gelijkbenige driehoek 149"/>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29" name="Groep 111"/>
            <p:cNvGrpSpPr>
              <a:grpSpLocks/>
            </p:cNvGrpSpPr>
            <p:nvPr userDrawn="1"/>
          </p:nvGrpSpPr>
          <p:grpSpPr bwMode="auto">
            <a:xfrm>
              <a:off x="12757284" y="1123743"/>
              <a:ext cx="294789" cy="318834"/>
              <a:chOff x="14466489" y="1001522"/>
              <a:chExt cx="290627" cy="314333"/>
            </a:xfrm>
          </p:grpSpPr>
          <p:sp>
            <p:nvSpPr>
              <p:cNvPr id="70" name="Rechthoek 141"/>
              <p:cNvSpPr/>
              <p:nvPr userDrawn="1"/>
            </p:nvSpPr>
            <p:spPr>
              <a:xfrm>
                <a:off x="14466058" y="1001287"/>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71" name="Ovaal 142"/>
              <p:cNvSpPr/>
              <p:nvPr userDrawn="1"/>
            </p:nvSpPr>
            <p:spPr>
              <a:xfrm>
                <a:off x="14623958" y="1034154"/>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2" name="Vrije vorm: vorm 143"/>
              <p:cNvSpPr/>
              <p:nvPr userDrawn="1"/>
            </p:nvSpPr>
            <p:spPr>
              <a:xfrm rot="2700000">
                <a:off x="14498045" y="1157215"/>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3" name="Rechthoek: afgeronde hoeken 144"/>
              <p:cNvSpPr/>
              <p:nvPr userDrawn="1"/>
            </p:nvSpPr>
            <p:spPr>
              <a:xfrm>
                <a:off x="14600851" y="1145272"/>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74" name="Rechte verbindingslijn 145"/>
              <p:cNvCxnSpPr>
                <a:cxnSpLocks/>
              </p:cNvCxnSpPr>
              <p:nvPr userDrawn="1"/>
            </p:nvCxnSpPr>
            <p:spPr>
              <a:xfrm>
                <a:off x="14637436" y="1308038"/>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5" name="Rechte verbindingslijn 146"/>
              <p:cNvCxnSpPr>
                <a:cxnSpLocks/>
              </p:cNvCxnSpPr>
              <p:nvPr userDrawn="1"/>
            </p:nvCxnSpPr>
            <p:spPr>
              <a:xfrm flipH="1">
                <a:off x="14677875" y="1262652"/>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0" name="Ovaal 112"/>
            <p:cNvSpPr>
              <a:spLocks noChangeArrowheads="1"/>
            </p:cNvSpPr>
            <p:nvPr userDrawn="1"/>
          </p:nvSpPr>
          <p:spPr bwMode="auto">
            <a:xfrm>
              <a:off x="12391603" y="2614136"/>
              <a:ext cx="261726" cy="25875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1" name="Rechthoek 113"/>
            <p:cNvSpPr>
              <a:spLocks noChangeArrowheads="1"/>
            </p:cNvSpPr>
            <p:nvPr userDrawn="1"/>
          </p:nvSpPr>
          <p:spPr bwMode="auto">
            <a:xfrm>
              <a:off x="12756848" y="2679222"/>
              <a:ext cx="2818433" cy="6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32" name="Rechte verbindingslijn 114"/>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33" name="Groep 115"/>
            <p:cNvGrpSpPr>
              <a:grpSpLocks/>
            </p:cNvGrpSpPr>
            <p:nvPr userDrawn="1"/>
          </p:nvGrpSpPr>
          <p:grpSpPr bwMode="auto">
            <a:xfrm>
              <a:off x="13717811" y="3515817"/>
              <a:ext cx="1195110" cy="717444"/>
              <a:chOff x="12757897" y="3224242"/>
              <a:chExt cx="1195110" cy="717444"/>
            </a:xfrm>
          </p:grpSpPr>
          <p:sp>
            <p:nvSpPr>
              <p:cNvPr id="38" name="Rechthoek 120"/>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50" name="Rechthoek 121"/>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51" name="Groep 122"/>
              <p:cNvGrpSpPr>
                <a:grpSpLocks/>
              </p:cNvGrpSpPr>
              <p:nvPr userDrawn="1"/>
            </p:nvGrpSpPr>
            <p:grpSpPr bwMode="auto">
              <a:xfrm>
                <a:off x="12839234" y="3289794"/>
                <a:ext cx="155951" cy="131922"/>
                <a:chOff x="12968836" y="3354170"/>
                <a:chExt cx="404806" cy="342433"/>
              </a:xfrm>
            </p:grpSpPr>
            <p:sp>
              <p:nvSpPr>
                <p:cNvPr id="64" name="Rechthoek: afgeronde hoeken 135"/>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65" name="Rechthoek 136"/>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6" name="Rechthoek 137"/>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7" name="Rechthoek 138"/>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8" name="Rechthoek 139"/>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9" name="Rechthoek 140"/>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52" name="Groep 123"/>
              <p:cNvGrpSpPr>
                <a:grpSpLocks/>
              </p:cNvGrpSpPr>
              <p:nvPr userDrawn="1"/>
            </p:nvGrpSpPr>
            <p:grpSpPr bwMode="auto">
              <a:xfrm>
                <a:off x="12819679" y="3589117"/>
                <a:ext cx="166739" cy="218963"/>
                <a:chOff x="12940828" y="3950597"/>
                <a:chExt cx="432813" cy="568367"/>
              </a:xfrm>
            </p:grpSpPr>
            <p:grpSp>
              <p:nvGrpSpPr>
                <p:cNvPr id="56" name="Groep 127"/>
                <p:cNvGrpSpPr>
                  <a:grpSpLocks/>
                </p:cNvGrpSpPr>
                <p:nvPr userDrawn="1"/>
              </p:nvGrpSpPr>
              <p:grpSpPr bwMode="auto">
                <a:xfrm>
                  <a:off x="13000382" y="4006891"/>
                  <a:ext cx="373259" cy="315747"/>
                  <a:chOff x="12968836" y="3354170"/>
                  <a:chExt cx="404806" cy="342433"/>
                </a:xfrm>
              </p:grpSpPr>
              <p:sp>
                <p:nvSpPr>
                  <p:cNvPr id="58" name="Rechthoek: afgeronde hoeken 129"/>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59" name="Rechthoek 130"/>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0" name="Rechthoek 131"/>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1" name="Rechthoek 132"/>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2" name="Rechthoek 133"/>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3" name="Rechthoek 134"/>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57" name="Boog 128"/>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53" name="Tekstvak 124"/>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54" name="Tekstvak 125"/>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55"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4" name="Meer informatie"/>
            <p:cNvGrpSpPr>
              <a:grpSpLocks/>
            </p:cNvGrpSpPr>
            <p:nvPr userDrawn="1"/>
          </p:nvGrpSpPr>
          <p:grpSpPr bwMode="auto">
            <a:xfrm>
              <a:off x="12396764" y="4408908"/>
              <a:ext cx="3178515" cy="783273"/>
              <a:chOff x="-3741486" y="3359148"/>
              <a:chExt cx="3178515" cy="783273"/>
            </a:xfrm>
          </p:grpSpPr>
          <p:sp>
            <p:nvSpPr>
              <p:cNvPr id="35"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36" name="Rechthoek 118"/>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37" name="Rechte verbindingslijn 119"/>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39" name="Tijdelijke aanduiding voor afbeelding 38"/>
          <p:cNvSpPr>
            <a:spLocks noGrp="1"/>
          </p:cNvSpPr>
          <p:nvPr>
            <p:ph type="pic" sz="quarter" idx="15"/>
          </p:nvPr>
        </p:nvSpPr>
        <p:spPr>
          <a:xfrm>
            <a:off x="365475" y="1220283"/>
            <a:ext cx="3676632"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0" name="Tijdelijke aanduiding voor afbeelding 39"/>
          <p:cNvSpPr>
            <a:spLocks noGrp="1"/>
          </p:cNvSpPr>
          <p:nvPr>
            <p:ph type="pic" sz="quarter" idx="16"/>
          </p:nvPr>
        </p:nvSpPr>
        <p:spPr>
          <a:xfrm>
            <a:off x="365475" y="3727209"/>
            <a:ext cx="3676632"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1" name="Tijdelijke aanduiding voor afbeelding 40"/>
          <p:cNvSpPr>
            <a:spLocks noGrp="1"/>
          </p:cNvSpPr>
          <p:nvPr>
            <p:ph type="pic" sz="quarter" idx="17"/>
          </p:nvPr>
        </p:nvSpPr>
        <p:spPr>
          <a:xfrm>
            <a:off x="4246388" y="1220283"/>
            <a:ext cx="3676632"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2" name="Tijdelijke aanduiding voor afbeelding 41"/>
          <p:cNvSpPr>
            <a:spLocks noGrp="1"/>
          </p:cNvSpPr>
          <p:nvPr>
            <p:ph type="pic" sz="quarter" idx="18"/>
          </p:nvPr>
        </p:nvSpPr>
        <p:spPr>
          <a:xfrm>
            <a:off x="4246388" y="3727209"/>
            <a:ext cx="3676632"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3" name="Tijdelijke aanduiding voor afbeelding 42"/>
          <p:cNvSpPr>
            <a:spLocks noGrp="1"/>
          </p:cNvSpPr>
          <p:nvPr>
            <p:ph type="pic" sz="quarter" idx="19"/>
          </p:nvPr>
        </p:nvSpPr>
        <p:spPr>
          <a:xfrm>
            <a:off x="8127291" y="1220283"/>
            <a:ext cx="3676632"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4" name="Tijdelijke aanduiding voor afbeelding 43"/>
          <p:cNvSpPr>
            <a:spLocks noGrp="1"/>
          </p:cNvSpPr>
          <p:nvPr>
            <p:ph type="pic" sz="quarter" idx="20"/>
          </p:nvPr>
        </p:nvSpPr>
        <p:spPr>
          <a:xfrm>
            <a:off x="8127291" y="3727209"/>
            <a:ext cx="3676632"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 name="Tijdelijke aanduiding voor verticale tekst 2"/>
          <p:cNvSpPr>
            <a:spLocks noGrp="1"/>
          </p:cNvSpPr>
          <p:nvPr>
            <p:ph type="body" orient="vert" idx="1"/>
          </p:nvPr>
        </p:nvSpPr>
        <p:spPr>
          <a:xfrm>
            <a:off x="365476" y="2897247"/>
            <a:ext cx="3676087"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5" name="Tijdelijke aanduiding voor verticale tekst 2"/>
          <p:cNvSpPr>
            <a:spLocks noGrp="1"/>
          </p:cNvSpPr>
          <p:nvPr>
            <p:ph type="body" orient="vert" idx="21"/>
          </p:nvPr>
        </p:nvSpPr>
        <p:spPr>
          <a:xfrm>
            <a:off x="4246932" y="2897247"/>
            <a:ext cx="3676087"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6" name="Tijdelijke aanduiding voor verticale tekst 2"/>
          <p:cNvSpPr>
            <a:spLocks noGrp="1"/>
          </p:cNvSpPr>
          <p:nvPr>
            <p:ph type="body" orient="vert" idx="22"/>
          </p:nvPr>
        </p:nvSpPr>
        <p:spPr>
          <a:xfrm>
            <a:off x="8127844" y="2897247"/>
            <a:ext cx="3676087"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7" name="Tijdelijke aanduiding voor verticale tekst 2"/>
          <p:cNvSpPr>
            <a:spLocks noGrp="1"/>
          </p:cNvSpPr>
          <p:nvPr>
            <p:ph type="body" orient="vert" idx="23"/>
          </p:nvPr>
        </p:nvSpPr>
        <p:spPr>
          <a:xfrm>
            <a:off x="365476" y="5404173"/>
            <a:ext cx="3676087"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8" name="Tijdelijke aanduiding voor verticale tekst 2"/>
          <p:cNvSpPr>
            <a:spLocks noGrp="1"/>
          </p:cNvSpPr>
          <p:nvPr>
            <p:ph type="body" orient="vert" idx="24"/>
          </p:nvPr>
        </p:nvSpPr>
        <p:spPr>
          <a:xfrm>
            <a:off x="4246932" y="5404173"/>
            <a:ext cx="3676087"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9" name="Tijdelijke aanduiding voor verticale tekst 2"/>
          <p:cNvSpPr>
            <a:spLocks noGrp="1"/>
          </p:cNvSpPr>
          <p:nvPr>
            <p:ph type="body" orient="vert" idx="25"/>
          </p:nvPr>
        </p:nvSpPr>
        <p:spPr>
          <a:xfrm>
            <a:off x="8127844" y="5404173"/>
            <a:ext cx="3676087"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79" name="Tijdelijke aanduiding voor datum 3"/>
          <p:cNvSpPr>
            <a:spLocks noGrp="1"/>
          </p:cNvSpPr>
          <p:nvPr>
            <p:ph type="dt" sz="half" idx="26"/>
          </p:nvPr>
        </p:nvSpPr>
        <p:spPr/>
        <p:txBody>
          <a:bodyPr/>
          <a:lstStyle>
            <a:lvl1pPr fontAlgn="base">
              <a:spcBef>
                <a:spcPct val="0"/>
              </a:spcBef>
              <a:spcAft>
                <a:spcPct val="0"/>
              </a:spcAft>
              <a:defRPr b="1">
                <a:latin typeface="Arial" charset="0"/>
                <a:cs typeface="Arial" charset="0"/>
              </a:defRPr>
            </a:lvl1pPr>
          </a:lstStyle>
          <a:p>
            <a:pPr>
              <a:defRPr/>
            </a:pPr>
            <a:fld id="{6998A4AD-6D4A-420B-808A-2F6ADD8DD1ED}" type="datetime2">
              <a:rPr lang="nl-NL"/>
              <a:pPr>
                <a:defRPr/>
              </a:pPr>
              <a:t>donderdag 2 november 2023</a:t>
            </a:fld>
            <a:endParaRPr lang="nl-NL"/>
          </a:p>
        </p:txBody>
      </p:sp>
      <p:sp>
        <p:nvSpPr>
          <p:cNvPr id="80" name="Tijdelijke aanduiding voor voettekst 4"/>
          <p:cNvSpPr>
            <a:spLocks noGrp="1"/>
          </p:cNvSpPr>
          <p:nvPr>
            <p:ph type="ftr" sz="quarter" idx="2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81" name="Tijdelijke aanduiding voor dianummer 5"/>
          <p:cNvSpPr>
            <a:spLocks noGrp="1"/>
          </p:cNvSpPr>
          <p:nvPr>
            <p:ph type="sldNum" sz="quarter" idx="28"/>
          </p:nvPr>
        </p:nvSpPr>
        <p:spPr/>
        <p:txBody>
          <a:bodyPr/>
          <a:lstStyle>
            <a:lvl1pPr fontAlgn="base">
              <a:spcBef>
                <a:spcPct val="0"/>
              </a:spcBef>
              <a:spcAft>
                <a:spcPct val="0"/>
              </a:spcAft>
              <a:defRPr b="1">
                <a:latin typeface="Arial" charset="0"/>
                <a:cs typeface="Arial" charset="0"/>
              </a:defRPr>
            </a:lvl1pPr>
          </a:lstStyle>
          <a:p>
            <a:pPr>
              <a:defRPr/>
            </a:pPr>
            <a:fld id="{389AE51C-EF54-479F-B6ED-440FC485480E}" type="slidenum">
              <a:rPr lang="nl-NL"/>
              <a:pPr>
                <a:defRPr/>
              </a:pPr>
              <a:t>‹#›</a:t>
            </a:fld>
            <a:endParaRPr lang="nl-NL"/>
          </a:p>
        </p:txBody>
      </p:sp>
    </p:spTree>
    <p:extLst>
      <p:ext uri="{BB962C8B-B14F-4D97-AF65-F5344CB8AC3E}">
        <p14:creationId xmlns:p14="http://schemas.microsoft.com/office/powerpoint/2010/main" val="2281947212"/>
      </p:ext>
    </p:extLst>
  </p:cSld>
  <p:clrMapOvr>
    <a:masterClrMapping/>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x Afbeelding">
    <p:spTree>
      <p:nvGrpSpPr>
        <p:cNvPr id="1" name=""/>
        <p:cNvGrpSpPr/>
        <p:nvPr/>
      </p:nvGrpSpPr>
      <p:grpSpPr>
        <a:xfrm>
          <a:off x="0" y="0"/>
          <a:ext cx="0" cy="0"/>
          <a:chOff x="0" y="0"/>
          <a:chExt cx="0" cy="0"/>
        </a:xfrm>
      </p:grpSpPr>
      <p:sp>
        <p:nvSpPr>
          <p:cNvPr id="20"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8x Afbeelding</a:t>
            </a:r>
          </a:p>
        </p:txBody>
      </p:sp>
      <p:grpSp>
        <p:nvGrpSpPr>
          <p:cNvPr id="21" name="Groep 103"/>
          <p:cNvGrpSpPr>
            <a:grpSpLocks/>
          </p:cNvGrpSpPr>
          <p:nvPr userDrawn="1"/>
        </p:nvGrpSpPr>
        <p:grpSpPr bwMode="auto">
          <a:xfrm>
            <a:off x="12368718" y="-18061"/>
            <a:ext cx="3178964" cy="5388673"/>
            <a:chOff x="12391603" y="-17883"/>
            <a:chExt cx="3183678" cy="5210064"/>
          </a:xfrm>
        </p:grpSpPr>
        <p:pic>
          <p:nvPicPr>
            <p:cNvPr id="22" name="Afbeelding 104"/>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sp>
          <p:nvSpPr>
            <p:cNvPr id="23" name="Rechthoek 105"/>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27" name="Ovaal 106"/>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28" name="Rechte verbindingslijn 107"/>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29" name="Rechte verbindingslijn 108"/>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30" name="Rechthoek 109"/>
            <p:cNvSpPr>
              <a:spLocks noChangeArrowheads="1"/>
            </p:cNvSpPr>
            <p:nvPr userDrawn="1"/>
          </p:nvSpPr>
          <p:spPr bwMode="auto">
            <a:xfrm>
              <a:off x="12756848" y="413909"/>
              <a:ext cx="2818433" cy="5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32" name="Rechte verbindingslijn 110"/>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33" name="Ovaal 111"/>
            <p:cNvSpPr>
              <a:spLocks noChangeArrowheads="1"/>
            </p:cNvSpPr>
            <p:nvPr userDrawn="1"/>
          </p:nvSpPr>
          <p:spPr bwMode="auto">
            <a:xfrm>
              <a:off x="12391603" y="1688643"/>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35" name="Rechthoek 112"/>
            <p:cNvSpPr>
              <a:spLocks noChangeArrowheads="1"/>
            </p:cNvSpPr>
            <p:nvPr userDrawn="1"/>
          </p:nvSpPr>
          <p:spPr bwMode="auto">
            <a:xfrm>
              <a:off x="12756848" y="1755317"/>
              <a:ext cx="2818433" cy="3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36" name="Groep 113"/>
            <p:cNvGrpSpPr>
              <a:grpSpLocks/>
            </p:cNvGrpSpPr>
            <p:nvPr userDrawn="1"/>
          </p:nvGrpSpPr>
          <p:grpSpPr bwMode="auto">
            <a:xfrm>
              <a:off x="12757284" y="2166624"/>
              <a:ext cx="825500" cy="209550"/>
              <a:chOff x="12757284" y="2166624"/>
              <a:chExt cx="825500" cy="209550"/>
            </a:xfrm>
          </p:grpSpPr>
          <p:sp>
            <p:nvSpPr>
              <p:cNvPr id="85" name="Rechthoek 150"/>
              <p:cNvSpPr/>
              <p:nvPr userDrawn="1"/>
            </p:nvSpPr>
            <p:spPr>
              <a:xfrm>
                <a:off x="12756847" y="2166471"/>
                <a:ext cx="826193" cy="209545"/>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86" name="Rechte verbindingslijn 151"/>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87" name="Gelijkbenige driehoek 152"/>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37" name="Groep 114"/>
            <p:cNvGrpSpPr>
              <a:grpSpLocks/>
            </p:cNvGrpSpPr>
            <p:nvPr userDrawn="1"/>
          </p:nvGrpSpPr>
          <p:grpSpPr bwMode="auto">
            <a:xfrm>
              <a:off x="12757284" y="1123743"/>
              <a:ext cx="294789" cy="318834"/>
              <a:chOff x="14466489" y="1001522"/>
              <a:chExt cx="290627" cy="314333"/>
            </a:xfrm>
          </p:grpSpPr>
          <p:sp>
            <p:nvSpPr>
              <p:cNvPr id="79" name="Rechthoek 144"/>
              <p:cNvSpPr/>
              <p:nvPr userDrawn="1"/>
            </p:nvSpPr>
            <p:spPr>
              <a:xfrm>
                <a:off x="14466058" y="1001287"/>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80" name="Ovaal 145"/>
              <p:cNvSpPr/>
              <p:nvPr userDrawn="1"/>
            </p:nvSpPr>
            <p:spPr>
              <a:xfrm>
                <a:off x="14623958" y="1034154"/>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1" name="Vrije vorm: vorm 146"/>
              <p:cNvSpPr/>
              <p:nvPr userDrawn="1"/>
            </p:nvSpPr>
            <p:spPr>
              <a:xfrm rot="2700000">
                <a:off x="14498045" y="1157215"/>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2" name="Rechthoek: afgeronde hoeken 147"/>
              <p:cNvSpPr/>
              <p:nvPr userDrawn="1"/>
            </p:nvSpPr>
            <p:spPr>
              <a:xfrm>
                <a:off x="14600851" y="1145272"/>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83" name="Rechte verbindingslijn 148"/>
              <p:cNvCxnSpPr>
                <a:cxnSpLocks/>
              </p:cNvCxnSpPr>
              <p:nvPr userDrawn="1"/>
            </p:nvCxnSpPr>
            <p:spPr>
              <a:xfrm>
                <a:off x="14637436" y="1308038"/>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4" name="Rechte verbindingslijn 149"/>
              <p:cNvCxnSpPr>
                <a:cxnSpLocks/>
              </p:cNvCxnSpPr>
              <p:nvPr userDrawn="1"/>
            </p:nvCxnSpPr>
            <p:spPr>
              <a:xfrm flipH="1">
                <a:off x="14677875" y="1262652"/>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8" name="Ovaal 115"/>
            <p:cNvSpPr>
              <a:spLocks noChangeArrowheads="1"/>
            </p:cNvSpPr>
            <p:nvPr userDrawn="1"/>
          </p:nvSpPr>
          <p:spPr bwMode="auto">
            <a:xfrm>
              <a:off x="12391603" y="2614136"/>
              <a:ext cx="261726" cy="25875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39" name="Rechthoek 116"/>
            <p:cNvSpPr>
              <a:spLocks noChangeArrowheads="1"/>
            </p:cNvSpPr>
            <p:nvPr userDrawn="1"/>
          </p:nvSpPr>
          <p:spPr bwMode="auto">
            <a:xfrm>
              <a:off x="12756848" y="2679222"/>
              <a:ext cx="2818433" cy="6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52" name="Rechte verbindingslijn 117"/>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53" name="Groep 118"/>
            <p:cNvGrpSpPr>
              <a:grpSpLocks/>
            </p:cNvGrpSpPr>
            <p:nvPr userDrawn="1"/>
          </p:nvGrpSpPr>
          <p:grpSpPr bwMode="auto">
            <a:xfrm>
              <a:off x="13717811" y="3515817"/>
              <a:ext cx="1195110" cy="717444"/>
              <a:chOff x="12757897" y="3224242"/>
              <a:chExt cx="1195110" cy="717444"/>
            </a:xfrm>
          </p:grpSpPr>
          <p:sp>
            <p:nvSpPr>
              <p:cNvPr id="58" name="Rechthoek 123"/>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59" name="Rechthoek 124"/>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60" name="Groep 125"/>
              <p:cNvGrpSpPr>
                <a:grpSpLocks/>
              </p:cNvGrpSpPr>
              <p:nvPr userDrawn="1"/>
            </p:nvGrpSpPr>
            <p:grpSpPr bwMode="auto">
              <a:xfrm>
                <a:off x="12839234" y="3289794"/>
                <a:ext cx="155951" cy="131922"/>
                <a:chOff x="12968836" y="3354170"/>
                <a:chExt cx="404806" cy="342433"/>
              </a:xfrm>
            </p:grpSpPr>
            <p:sp>
              <p:nvSpPr>
                <p:cNvPr id="73" name="Rechthoek: afgeronde hoeken 138"/>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74" name="Rechthoek 139"/>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5" name="Rechthoek 140"/>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6" name="Rechthoek 141"/>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7" name="Rechthoek 142"/>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8" name="Rechthoek 143"/>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61" name="Groep 126"/>
              <p:cNvGrpSpPr>
                <a:grpSpLocks/>
              </p:cNvGrpSpPr>
              <p:nvPr userDrawn="1"/>
            </p:nvGrpSpPr>
            <p:grpSpPr bwMode="auto">
              <a:xfrm>
                <a:off x="12819679" y="3589117"/>
                <a:ext cx="166739" cy="218963"/>
                <a:chOff x="12940828" y="3950597"/>
                <a:chExt cx="432813" cy="568367"/>
              </a:xfrm>
            </p:grpSpPr>
            <p:grpSp>
              <p:nvGrpSpPr>
                <p:cNvPr id="65" name="Groep 130"/>
                <p:cNvGrpSpPr>
                  <a:grpSpLocks/>
                </p:cNvGrpSpPr>
                <p:nvPr userDrawn="1"/>
              </p:nvGrpSpPr>
              <p:grpSpPr bwMode="auto">
                <a:xfrm>
                  <a:off x="13000382" y="4006891"/>
                  <a:ext cx="373259" cy="315747"/>
                  <a:chOff x="12968836" y="3354170"/>
                  <a:chExt cx="404806" cy="342433"/>
                </a:xfrm>
              </p:grpSpPr>
              <p:sp>
                <p:nvSpPr>
                  <p:cNvPr id="67" name="Rechthoek: afgeronde hoeken 132"/>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68" name="Rechthoek 133"/>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69" name="Rechthoek 134"/>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0" name="Rechthoek 135"/>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1" name="Rechthoek 136"/>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2" name="Rechthoek 137"/>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66" name="Boog 131"/>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62" name="Tekstvak 127"/>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63" name="Tekstvak 128"/>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64"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4" name="Meer informatie"/>
            <p:cNvGrpSpPr>
              <a:grpSpLocks/>
            </p:cNvGrpSpPr>
            <p:nvPr userDrawn="1"/>
          </p:nvGrpSpPr>
          <p:grpSpPr bwMode="auto">
            <a:xfrm>
              <a:off x="12396764" y="4408908"/>
              <a:ext cx="3178515" cy="783273"/>
              <a:chOff x="-3741486" y="3359148"/>
              <a:chExt cx="3178515" cy="783273"/>
            </a:xfrm>
          </p:grpSpPr>
          <p:sp>
            <p:nvSpPr>
              <p:cNvPr id="55"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56" name="Rechthoek 121"/>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57" name="Rechte verbindingslijn 12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24" name="Tijdelijke aanduiding voor afbeelding 23"/>
          <p:cNvSpPr>
            <a:spLocks noGrp="1"/>
          </p:cNvSpPr>
          <p:nvPr>
            <p:ph type="pic" sz="quarter" idx="15"/>
          </p:nvPr>
        </p:nvSpPr>
        <p:spPr>
          <a:xfrm>
            <a:off x="365473" y="1220283"/>
            <a:ext cx="2715454"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6" name="Tijdelijke aanduiding voor afbeelding 25"/>
          <p:cNvSpPr>
            <a:spLocks noGrp="1"/>
          </p:cNvSpPr>
          <p:nvPr>
            <p:ph type="pic" sz="quarter" idx="16"/>
          </p:nvPr>
        </p:nvSpPr>
        <p:spPr>
          <a:xfrm>
            <a:off x="365473" y="3727209"/>
            <a:ext cx="2715454"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1" name="Tijdelijke aanduiding voor verticale tekst 2"/>
          <p:cNvSpPr>
            <a:spLocks noGrp="1"/>
          </p:cNvSpPr>
          <p:nvPr>
            <p:ph type="body" orient="vert" idx="1"/>
          </p:nvPr>
        </p:nvSpPr>
        <p:spPr>
          <a:xfrm>
            <a:off x="365473" y="2897247"/>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34" name="Tijdelijke aanduiding voor verticale tekst 2"/>
          <p:cNvSpPr>
            <a:spLocks noGrp="1"/>
          </p:cNvSpPr>
          <p:nvPr>
            <p:ph type="body" orient="vert" idx="23"/>
          </p:nvPr>
        </p:nvSpPr>
        <p:spPr>
          <a:xfrm>
            <a:off x="365473" y="5404173"/>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0" name="Tijdelijke aanduiding voor afbeelding 39"/>
          <p:cNvSpPr>
            <a:spLocks noGrp="1"/>
          </p:cNvSpPr>
          <p:nvPr>
            <p:ph type="pic" sz="quarter" idx="24"/>
          </p:nvPr>
        </p:nvSpPr>
        <p:spPr>
          <a:xfrm>
            <a:off x="3273137" y="1220283"/>
            <a:ext cx="2715454"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1" name="Tijdelijke aanduiding voor afbeelding 40"/>
          <p:cNvSpPr>
            <a:spLocks noGrp="1"/>
          </p:cNvSpPr>
          <p:nvPr>
            <p:ph type="pic" sz="quarter" idx="25"/>
          </p:nvPr>
        </p:nvSpPr>
        <p:spPr>
          <a:xfrm>
            <a:off x="3273137" y="3727209"/>
            <a:ext cx="2715454"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2" name="Tijdelijke aanduiding voor verticale tekst 2"/>
          <p:cNvSpPr>
            <a:spLocks noGrp="1"/>
          </p:cNvSpPr>
          <p:nvPr>
            <p:ph type="body" orient="vert" idx="26"/>
          </p:nvPr>
        </p:nvSpPr>
        <p:spPr>
          <a:xfrm>
            <a:off x="3273272" y="2897247"/>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3" name="Tijdelijke aanduiding voor verticale tekst 2"/>
          <p:cNvSpPr>
            <a:spLocks noGrp="1"/>
          </p:cNvSpPr>
          <p:nvPr>
            <p:ph type="body" orient="vert" idx="27"/>
          </p:nvPr>
        </p:nvSpPr>
        <p:spPr>
          <a:xfrm>
            <a:off x="3273139" y="5404173"/>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4" name="Tijdelijke aanduiding voor afbeelding 43"/>
          <p:cNvSpPr>
            <a:spLocks noGrp="1"/>
          </p:cNvSpPr>
          <p:nvPr>
            <p:ph type="pic" sz="quarter" idx="28"/>
          </p:nvPr>
        </p:nvSpPr>
        <p:spPr>
          <a:xfrm>
            <a:off x="6180802" y="1220283"/>
            <a:ext cx="2715454"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5" name="Tijdelijke aanduiding voor afbeelding 44"/>
          <p:cNvSpPr>
            <a:spLocks noGrp="1"/>
          </p:cNvSpPr>
          <p:nvPr>
            <p:ph type="pic" sz="quarter" idx="29"/>
          </p:nvPr>
        </p:nvSpPr>
        <p:spPr>
          <a:xfrm>
            <a:off x="6180669" y="3727209"/>
            <a:ext cx="2715454"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6" name="Tijdelijke aanduiding voor verticale tekst 2"/>
          <p:cNvSpPr>
            <a:spLocks noGrp="1"/>
          </p:cNvSpPr>
          <p:nvPr>
            <p:ph type="body" orient="vert" idx="30"/>
          </p:nvPr>
        </p:nvSpPr>
        <p:spPr>
          <a:xfrm>
            <a:off x="6181076" y="2897247"/>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7" name="Tijdelijke aanduiding voor verticale tekst 2"/>
          <p:cNvSpPr>
            <a:spLocks noGrp="1"/>
          </p:cNvSpPr>
          <p:nvPr>
            <p:ph type="body" orient="vert" idx="31"/>
          </p:nvPr>
        </p:nvSpPr>
        <p:spPr>
          <a:xfrm>
            <a:off x="6181076" y="5404173"/>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8" name="Tijdelijke aanduiding voor afbeelding 47"/>
          <p:cNvSpPr>
            <a:spLocks noGrp="1"/>
          </p:cNvSpPr>
          <p:nvPr>
            <p:ph type="pic" sz="quarter" idx="32"/>
          </p:nvPr>
        </p:nvSpPr>
        <p:spPr>
          <a:xfrm>
            <a:off x="9088468" y="1220283"/>
            <a:ext cx="2715454"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9" name="Tijdelijke aanduiding voor afbeelding 48"/>
          <p:cNvSpPr>
            <a:spLocks noGrp="1"/>
          </p:cNvSpPr>
          <p:nvPr>
            <p:ph type="pic" sz="quarter" idx="33"/>
          </p:nvPr>
        </p:nvSpPr>
        <p:spPr>
          <a:xfrm>
            <a:off x="9088468" y="3727209"/>
            <a:ext cx="2715454"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50" name="Tijdelijke aanduiding voor verticale tekst 2"/>
          <p:cNvSpPr>
            <a:spLocks noGrp="1"/>
          </p:cNvSpPr>
          <p:nvPr>
            <p:ph type="body" orient="vert" idx="34"/>
          </p:nvPr>
        </p:nvSpPr>
        <p:spPr>
          <a:xfrm>
            <a:off x="9088871" y="2897247"/>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51" name="Tijdelijke aanduiding voor verticale tekst 2"/>
          <p:cNvSpPr>
            <a:spLocks noGrp="1"/>
          </p:cNvSpPr>
          <p:nvPr>
            <p:ph type="body" orient="vert" idx="35"/>
          </p:nvPr>
        </p:nvSpPr>
        <p:spPr>
          <a:xfrm>
            <a:off x="9088871" y="5404173"/>
            <a:ext cx="2715051"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88" name="Tijdelijke aanduiding voor datum 3"/>
          <p:cNvSpPr>
            <a:spLocks noGrp="1"/>
          </p:cNvSpPr>
          <p:nvPr>
            <p:ph type="dt" sz="half" idx="36"/>
          </p:nvPr>
        </p:nvSpPr>
        <p:spPr/>
        <p:txBody>
          <a:bodyPr/>
          <a:lstStyle>
            <a:lvl1pPr fontAlgn="base">
              <a:spcBef>
                <a:spcPct val="0"/>
              </a:spcBef>
              <a:spcAft>
                <a:spcPct val="0"/>
              </a:spcAft>
              <a:defRPr b="1">
                <a:latin typeface="Arial" charset="0"/>
                <a:cs typeface="Arial" charset="0"/>
              </a:defRPr>
            </a:lvl1pPr>
          </a:lstStyle>
          <a:p>
            <a:pPr>
              <a:defRPr/>
            </a:pPr>
            <a:fld id="{B049A574-E200-4B94-80BA-567E899AF3C7}" type="datetime2">
              <a:rPr lang="nl-NL"/>
              <a:pPr>
                <a:defRPr/>
              </a:pPr>
              <a:t>donderdag 2 november 2023</a:t>
            </a:fld>
            <a:endParaRPr lang="nl-NL"/>
          </a:p>
        </p:txBody>
      </p:sp>
      <p:sp>
        <p:nvSpPr>
          <p:cNvPr id="89" name="Tijdelijke aanduiding voor voettekst 4"/>
          <p:cNvSpPr>
            <a:spLocks noGrp="1"/>
          </p:cNvSpPr>
          <p:nvPr>
            <p:ph type="ftr" sz="quarter" idx="37"/>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90" name="Tijdelijke aanduiding voor dianummer 5"/>
          <p:cNvSpPr>
            <a:spLocks noGrp="1"/>
          </p:cNvSpPr>
          <p:nvPr>
            <p:ph type="sldNum" sz="quarter" idx="38"/>
          </p:nvPr>
        </p:nvSpPr>
        <p:spPr/>
        <p:txBody>
          <a:bodyPr/>
          <a:lstStyle>
            <a:lvl1pPr fontAlgn="base">
              <a:spcBef>
                <a:spcPct val="0"/>
              </a:spcBef>
              <a:spcAft>
                <a:spcPct val="0"/>
              </a:spcAft>
              <a:defRPr b="1">
                <a:latin typeface="Arial" charset="0"/>
                <a:cs typeface="Arial" charset="0"/>
              </a:defRPr>
            </a:lvl1pPr>
          </a:lstStyle>
          <a:p>
            <a:pPr>
              <a:defRPr/>
            </a:pPr>
            <a:fld id="{E4358BF3-249F-4E0B-A2E3-390360074AC8}" type="slidenum">
              <a:rPr lang="nl-NL"/>
              <a:pPr>
                <a:defRPr/>
              </a:pPr>
              <a:t>‹#›</a:t>
            </a:fld>
            <a:endParaRPr lang="nl-NL"/>
          </a:p>
        </p:txBody>
      </p:sp>
    </p:spTree>
    <p:extLst>
      <p:ext uri="{BB962C8B-B14F-4D97-AF65-F5344CB8AC3E}">
        <p14:creationId xmlns:p14="http://schemas.microsoft.com/office/powerpoint/2010/main" val="3588807435"/>
      </p:ext>
    </p:extLst>
  </p:cSld>
  <p:clrMapOvr>
    <a:masterClrMapping/>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x Afbeelding">
    <p:spTree>
      <p:nvGrpSpPr>
        <p:cNvPr id="1" name=""/>
        <p:cNvGrpSpPr/>
        <p:nvPr/>
      </p:nvGrpSpPr>
      <p:grpSpPr>
        <a:xfrm>
          <a:off x="0" y="0"/>
          <a:ext cx="0" cy="0"/>
          <a:chOff x="0" y="0"/>
          <a:chExt cx="0" cy="0"/>
        </a:xfrm>
      </p:grpSpPr>
      <p:sp>
        <p:nvSpPr>
          <p:cNvPr id="24"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10x Afbeelding</a:t>
            </a:r>
          </a:p>
        </p:txBody>
      </p:sp>
      <p:grpSp>
        <p:nvGrpSpPr>
          <p:cNvPr id="26" name="Groep 103"/>
          <p:cNvGrpSpPr>
            <a:grpSpLocks/>
          </p:cNvGrpSpPr>
          <p:nvPr userDrawn="1"/>
        </p:nvGrpSpPr>
        <p:grpSpPr bwMode="auto">
          <a:xfrm>
            <a:off x="12368718" y="-18061"/>
            <a:ext cx="3178964" cy="5388673"/>
            <a:chOff x="12391603" y="-17883"/>
            <a:chExt cx="3183678" cy="5210064"/>
          </a:xfrm>
        </p:grpSpPr>
        <p:pic>
          <p:nvPicPr>
            <p:cNvPr id="27" name="Afbeelding 104"/>
            <p:cNvPicPr>
              <a:picLocks noChangeAspect="1"/>
            </p:cNvPicPr>
            <p:nvPr userDrawn="1"/>
          </p:nvPicPr>
          <p:blipFill>
            <a:blip r:embed="rId2"/>
            <a:stretch>
              <a:fillRect/>
            </a:stretch>
          </p:blipFill>
          <p:spPr>
            <a:xfrm>
              <a:off x="12799818" y="3230073"/>
              <a:ext cx="1640668" cy="815957"/>
            </a:xfrm>
            <a:prstGeom prst="rect">
              <a:avLst/>
            </a:prstGeom>
            <a:ln>
              <a:solidFill>
                <a:schemeClr val="bg1">
                  <a:lumMod val="75000"/>
                </a:schemeClr>
              </a:solidFill>
            </a:ln>
          </p:spPr>
        </p:pic>
        <p:sp>
          <p:nvSpPr>
            <p:cNvPr id="28" name="Rechthoek 105"/>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29" name="Ovaal 106"/>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30" name="Rechte verbindingslijn 107"/>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31" name="Rechte verbindingslijn 108"/>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36" name="Rechthoek 109"/>
            <p:cNvSpPr>
              <a:spLocks noChangeArrowheads="1"/>
            </p:cNvSpPr>
            <p:nvPr userDrawn="1"/>
          </p:nvSpPr>
          <p:spPr bwMode="auto">
            <a:xfrm>
              <a:off x="12756848" y="413909"/>
              <a:ext cx="2818433" cy="5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53" name="Rechte verbindingslijn 110"/>
            <p:cNvCxnSpPr>
              <a:cxnSpLocks/>
            </p:cNvCxnSpPr>
            <p:nvPr userDrawn="1"/>
          </p:nvCxnSpPr>
          <p:spPr bwMode="auto">
            <a:xfrm>
              <a:off x="12397263" y="4316583"/>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54" name="Ovaal 111"/>
            <p:cNvSpPr>
              <a:spLocks noChangeArrowheads="1"/>
            </p:cNvSpPr>
            <p:nvPr userDrawn="1"/>
          </p:nvSpPr>
          <p:spPr bwMode="auto">
            <a:xfrm>
              <a:off x="12391603" y="1688643"/>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55" name="Rechthoek 112"/>
            <p:cNvSpPr>
              <a:spLocks noChangeArrowheads="1"/>
            </p:cNvSpPr>
            <p:nvPr userDrawn="1"/>
          </p:nvSpPr>
          <p:spPr bwMode="auto">
            <a:xfrm>
              <a:off x="12756848" y="1755317"/>
              <a:ext cx="2818433" cy="317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56" name="Groep 113"/>
            <p:cNvGrpSpPr>
              <a:grpSpLocks/>
            </p:cNvGrpSpPr>
            <p:nvPr userDrawn="1"/>
          </p:nvGrpSpPr>
          <p:grpSpPr bwMode="auto">
            <a:xfrm>
              <a:off x="12757284" y="2166624"/>
              <a:ext cx="825500" cy="209550"/>
              <a:chOff x="12757284" y="2166624"/>
              <a:chExt cx="825500" cy="209550"/>
            </a:xfrm>
          </p:grpSpPr>
          <p:sp>
            <p:nvSpPr>
              <p:cNvPr id="93" name="Rechthoek 150"/>
              <p:cNvSpPr/>
              <p:nvPr userDrawn="1"/>
            </p:nvSpPr>
            <p:spPr>
              <a:xfrm>
                <a:off x="12756847" y="2166471"/>
                <a:ext cx="826193" cy="209545"/>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94" name="Rechte verbindingslijn 151"/>
              <p:cNvCxnSpPr>
                <a:cxnSpLocks noChangeShapeType="1"/>
              </p:cNvCxnSpPr>
              <p:nvPr userDrawn="1"/>
            </p:nvCxnSpPr>
            <p:spPr bwMode="auto">
              <a:xfrm>
                <a:off x="13407929" y="2199024"/>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95" name="Gelijkbenige driehoek 152"/>
              <p:cNvSpPr/>
              <p:nvPr userDrawn="1"/>
            </p:nvSpPr>
            <p:spPr>
              <a:xfrm rot="10800000">
                <a:off x="13448271" y="2250606"/>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57" name="Groep 114"/>
            <p:cNvGrpSpPr>
              <a:grpSpLocks/>
            </p:cNvGrpSpPr>
            <p:nvPr userDrawn="1"/>
          </p:nvGrpSpPr>
          <p:grpSpPr bwMode="auto">
            <a:xfrm>
              <a:off x="12757284" y="1123743"/>
              <a:ext cx="294789" cy="318834"/>
              <a:chOff x="14466489" y="1001522"/>
              <a:chExt cx="290627" cy="314333"/>
            </a:xfrm>
          </p:grpSpPr>
          <p:sp>
            <p:nvSpPr>
              <p:cNvPr id="87" name="Rechthoek 144"/>
              <p:cNvSpPr/>
              <p:nvPr userDrawn="1"/>
            </p:nvSpPr>
            <p:spPr>
              <a:xfrm>
                <a:off x="14466058" y="1001287"/>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88" name="Ovaal 145"/>
              <p:cNvSpPr/>
              <p:nvPr userDrawn="1"/>
            </p:nvSpPr>
            <p:spPr>
              <a:xfrm>
                <a:off x="14623958" y="1034154"/>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9" name="Vrije vorm: vorm 146"/>
              <p:cNvSpPr/>
              <p:nvPr userDrawn="1"/>
            </p:nvSpPr>
            <p:spPr>
              <a:xfrm rot="2700000">
                <a:off x="14498045" y="1157215"/>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90" name="Rechthoek: afgeronde hoeken 147"/>
              <p:cNvSpPr/>
              <p:nvPr userDrawn="1"/>
            </p:nvSpPr>
            <p:spPr>
              <a:xfrm>
                <a:off x="14600851" y="1145272"/>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91" name="Rechte verbindingslijn 148"/>
              <p:cNvCxnSpPr>
                <a:cxnSpLocks/>
              </p:cNvCxnSpPr>
              <p:nvPr userDrawn="1"/>
            </p:nvCxnSpPr>
            <p:spPr>
              <a:xfrm>
                <a:off x="14637436" y="1308038"/>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92" name="Rechte verbindingslijn 149"/>
              <p:cNvCxnSpPr>
                <a:cxnSpLocks/>
              </p:cNvCxnSpPr>
              <p:nvPr userDrawn="1"/>
            </p:nvCxnSpPr>
            <p:spPr>
              <a:xfrm flipH="1">
                <a:off x="14677875" y="1262652"/>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 name="Ovaal 115"/>
            <p:cNvSpPr>
              <a:spLocks noChangeArrowheads="1"/>
            </p:cNvSpPr>
            <p:nvPr userDrawn="1"/>
          </p:nvSpPr>
          <p:spPr bwMode="auto">
            <a:xfrm>
              <a:off x="12391603" y="2614136"/>
              <a:ext cx="261726" cy="25875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59" name="Rechthoek 116"/>
            <p:cNvSpPr>
              <a:spLocks noChangeArrowheads="1"/>
            </p:cNvSpPr>
            <p:nvPr userDrawn="1"/>
          </p:nvSpPr>
          <p:spPr bwMode="auto">
            <a:xfrm>
              <a:off x="12756848" y="2679222"/>
              <a:ext cx="2818433" cy="6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Klik met de rechter muisknop op de miniatuurweergave van de dia en kies</a:t>
              </a:r>
              <a:br>
                <a:rPr lang="nl-NL" altLang="en-US" sz="1300" b="0">
                  <a:solidFill>
                    <a:srgbClr val="000000"/>
                  </a:solidFill>
                </a:rPr>
              </a:br>
              <a:r>
                <a:rPr lang="nl-NL" altLang="en-US" sz="1300">
                  <a:solidFill>
                    <a:srgbClr val="000000"/>
                  </a:solidFill>
                </a:rPr>
                <a:t>´Dia herstellen´</a:t>
              </a:r>
              <a:r>
                <a:rPr lang="nl-NL" altLang="en-US" sz="1300" b="0">
                  <a:solidFill>
                    <a:srgbClr val="000000"/>
                  </a:solidFill>
                </a:rPr>
                <a:t>.</a:t>
              </a:r>
              <a:endParaRPr lang="nl-NL" altLang="en-US" sz="1300">
                <a:solidFill>
                  <a:srgbClr val="000000"/>
                </a:solidFill>
              </a:endParaRPr>
            </a:p>
          </p:txBody>
        </p:sp>
        <p:cxnSp>
          <p:nvCxnSpPr>
            <p:cNvPr id="60" name="Rechte verbindingslijn 117"/>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61" name="Groep 118"/>
            <p:cNvGrpSpPr>
              <a:grpSpLocks/>
            </p:cNvGrpSpPr>
            <p:nvPr userDrawn="1"/>
          </p:nvGrpSpPr>
          <p:grpSpPr bwMode="auto">
            <a:xfrm>
              <a:off x="13717811" y="3515817"/>
              <a:ext cx="1195110" cy="717444"/>
              <a:chOff x="12757897" y="3224242"/>
              <a:chExt cx="1195110" cy="717444"/>
            </a:xfrm>
          </p:grpSpPr>
          <p:sp>
            <p:nvSpPr>
              <p:cNvPr id="66" name="Rechthoek 123"/>
              <p:cNvSpPr/>
              <p:nvPr userDrawn="1"/>
            </p:nvSpPr>
            <p:spPr>
              <a:xfrm>
                <a:off x="12757897" y="3224242"/>
                <a:ext cx="1175812" cy="581012"/>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67" name="Rechthoek 124"/>
              <p:cNvSpPr/>
              <p:nvPr userDrawn="1"/>
            </p:nvSpPr>
            <p:spPr>
              <a:xfrm>
                <a:off x="12779381" y="3535385"/>
                <a:ext cx="1146515" cy="26193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68" name="Groep 125"/>
              <p:cNvGrpSpPr>
                <a:grpSpLocks/>
              </p:cNvGrpSpPr>
              <p:nvPr userDrawn="1"/>
            </p:nvGrpSpPr>
            <p:grpSpPr bwMode="auto">
              <a:xfrm>
                <a:off x="12839234" y="3289794"/>
                <a:ext cx="155951" cy="131922"/>
                <a:chOff x="12968836" y="3354170"/>
                <a:chExt cx="404806" cy="342433"/>
              </a:xfrm>
            </p:grpSpPr>
            <p:sp>
              <p:nvSpPr>
                <p:cNvPr id="81" name="Rechthoek: afgeronde hoeken 138"/>
                <p:cNvSpPr/>
                <p:nvPr userDrawn="1"/>
              </p:nvSpPr>
              <p:spPr>
                <a:xfrm>
                  <a:off x="12970644" y="3352960"/>
                  <a:ext cx="471499" cy="34201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82" name="Rechthoek 139"/>
                <p:cNvSpPr/>
                <p:nvPr userDrawn="1"/>
              </p:nvSpPr>
              <p:spPr>
                <a:xfrm>
                  <a:off x="13026411" y="3398289"/>
                  <a:ext cx="304194" cy="41206"/>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3" name="Rechthoek 140"/>
                <p:cNvSpPr/>
                <p:nvPr userDrawn="1"/>
              </p:nvSpPr>
              <p:spPr>
                <a:xfrm>
                  <a:off x="13026411" y="3468338"/>
                  <a:ext cx="121677" cy="181307"/>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4" name="Rechthoek 141"/>
                <p:cNvSpPr/>
                <p:nvPr userDrawn="1"/>
              </p:nvSpPr>
              <p:spPr>
                <a:xfrm>
                  <a:off x="13183579" y="3480701"/>
                  <a:ext cx="136886"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5" name="Rechthoek 142"/>
                <p:cNvSpPr/>
                <p:nvPr userDrawn="1"/>
              </p:nvSpPr>
              <p:spPr>
                <a:xfrm>
                  <a:off x="13183579" y="3554872"/>
                  <a:ext cx="70979" cy="20602"/>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6" name="Rechthoek 143"/>
                <p:cNvSpPr/>
                <p:nvPr userDrawn="1"/>
              </p:nvSpPr>
              <p:spPr>
                <a:xfrm>
                  <a:off x="13183579" y="3624921"/>
                  <a:ext cx="70979" cy="20604"/>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69" name="Groep 126"/>
              <p:cNvGrpSpPr>
                <a:grpSpLocks/>
              </p:cNvGrpSpPr>
              <p:nvPr userDrawn="1"/>
            </p:nvGrpSpPr>
            <p:grpSpPr bwMode="auto">
              <a:xfrm>
                <a:off x="12819679" y="3589117"/>
                <a:ext cx="166739" cy="218963"/>
                <a:chOff x="12940828" y="3950597"/>
                <a:chExt cx="432813" cy="568367"/>
              </a:xfrm>
            </p:grpSpPr>
            <p:grpSp>
              <p:nvGrpSpPr>
                <p:cNvPr id="73" name="Groep 130"/>
                <p:cNvGrpSpPr>
                  <a:grpSpLocks/>
                </p:cNvGrpSpPr>
                <p:nvPr userDrawn="1"/>
              </p:nvGrpSpPr>
              <p:grpSpPr bwMode="auto">
                <a:xfrm>
                  <a:off x="13000382" y="4006891"/>
                  <a:ext cx="373259" cy="315747"/>
                  <a:chOff x="12968836" y="3354170"/>
                  <a:chExt cx="404806" cy="342433"/>
                </a:xfrm>
              </p:grpSpPr>
              <p:sp>
                <p:nvSpPr>
                  <p:cNvPr id="75" name="Rechthoek: afgeronde hoeken 132"/>
                  <p:cNvSpPr/>
                  <p:nvPr userDrawn="1"/>
                </p:nvSpPr>
                <p:spPr>
                  <a:xfrm>
                    <a:off x="13043736" y="3356363"/>
                    <a:ext cx="329906" cy="339635"/>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76" name="Rechthoek 133"/>
                  <p:cNvSpPr/>
                  <p:nvPr userDrawn="1"/>
                </p:nvSpPr>
                <p:spPr>
                  <a:xfrm>
                    <a:off x="13049236" y="3401052"/>
                    <a:ext cx="280418" cy="44689"/>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7" name="Rechthoek 134"/>
                  <p:cNvSpPr/>
                  <p:nvPr userDrawn="1"/>
                </p:nvSpPr>
                <p:spPr>
                  <a:xfrm>
                    <a:off x="13049236" y="3472554"/>
                    <a:ext cx="98972" cy="178755"/>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8" name="Rechthoek 135"/>
                  <p:cNvSpPr/>
                  <p:nvPr userDrawn="1"/>
                </p:nvSpPr>
                <p:spPr>
                  <a:xfrm>
                    <a:off x="13181199" y="3481492"/>
                    <a:ext cx="137459" cy="22343"/>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79" name="Rechthoek 136"/>
                  <p:cNvSpPr/>
                  <p:nvPr userDrawn="1"/>
                </p:nvSpPr>
                <p:spPr>
                  <a:xfrm>
                    <a:off x="13181199" y="3557461"/>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0" name="Rechthoek 137"/>
                  <p:cNvSpPr/>
                  <p:nvPr userDrawn="1"/>
                </p:nvSpPr>
                <p:spPr>
                  <a:xfrm>
                    <a:off x="13181199" y="3628963"/>
                    <a:ext cx="71478" cy="17876"/>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sp>
              <p:nvSpPr>
                <p:cNvPr id="74" name="Boog 131"/>
                <p:cNvSpPr/>
                <p:nvPr userDrawn="1"/>
              </p:nvSpPr>
              <p:spPr>
                <a:xfrm rot="17637075">
                  <a:off x="12777516" y="4116406"/>
                  <a:ext cx="568645" cy="238286"/>
                </a:xfrm>
                <a:prstGeom prst="arc">
                  <a:avLst>
                    <a:gd name="adj1" fmla="val 15959368"/>
                    <a:gd name="adj2" fmla="val 1354623"/>
                  </a:avLst>
                </a:prstGeom>
                <a:noFill/>
                <a:ln w="19050" cap="flat" cmpd="sng" algn="ctr">
                  <a:solidFill>
                    <a:srgbClr val="4D82B8"/>
                  </a:solidFill>
                  <a:prstDash val="solid"/>
                  <a:headEnd type="arrow" w="med" len="sm"/>
                </a:ln>
                <a:effectLst/>
              </p:spPr>
              <p:txBody>
                <a:bodyPr anchor="ctr"/>
                <a:lstStyle/>
                <a:p>
                  <a:pPr algn="ctr" defTabSz="1100663">
                    <a:defRPr/>
                  </a:pPr>
                  <a:endParaRPr lang="nl-NL" sz="2200">
                    <a:solidFill>
                      <a:prstClr val="black"/>
                    </a:solidFill>
                    <a:cs typeface="Arial" pitchFamily="34" charset="0"/>
                  </a:endParaRPr>
                </a:p>
              </p:txBody>
            </p:sp>
          </p:grpSp>
          <p:sp>
            <p:nvSpPr>
              <p:cNvPr id="70" name="Tekstvak 127"/>
              <p:cNvSpPr txBox="1">
                <a:spLocks noChangeArrowheads="1"/>
              </p:cNvSpPr>
              <p:nvPr userDrawn="1"/>
            </p:nvSpPr>
            <p:spPr bwMode="auto">
              <a:xfrm>
                <a:off x="12998137" y="3263928"/>
                <a:ext cx="855491" cy="22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Indeling</a:t>
                </a:r>
              </a:p>
            </p:txBody>
          </p:sp>
          <p:sp>
            <p:nvSpPr>
              <p:cNvPr id="71" name="Tekstvak 128"/>
              <p:cNvSpPr txBox="1">
                <a:spLocks noChangeArrowheads="1"/>
              </p:cNvSpPr>
              <p:nvPr userDrawn="1"/>
            </p:nvSpPr>
            <p:spPr bwMode="auto">
              <a:xfrm>
                <a:off x="12984465" y="3584596"/>
                <a:ext cx="855491" cy="357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eaLnBrk="1" fontAlgn="base" hangingPunct="1">
                  <a:lnSpc>
                    <a:spcPct val="90000"/>
                  </a:lnSpc>
                  <a:spcBef>
                    <a:spcPts val="722"/>
                  </a:spcBef>
                  <a:spcAft>
                    <a:spcPts val="722"/>
                  </a:spcAft>
                  <a:defRPr/>
                </a:pPr>
                <a:r>
                  <a:rPr lang="nl-NL" altLang="en-US" sz="1000" b="0">
                    <a:solidFill>
                      <a:srgbClr val="000000"/>
                    </a:solidFill>
                  </a:rPr>
                  <a:t>Dia Herstellen</a:t>
                </a:r>
              </a:p>
            </p:txBody>
          </p:sp>
          <p:pic>
            <p:nvPicPr>
              <p:cNvPr id="72" name="Picture 3"/>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3809921" y="367122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2" name="Meer informatie"/>
            <p:cNvGrpSpPr>
              <a:grpSpLocks/>
            </p:cNvGrpSpPr>
            <p:nvPr userDrawn="1"/>
          </p:nvGrpSpPr>
          <p:grpSpPr bwMode="auto">
            <a:xfrm>
              <a:off x="12396764" y="4408908"/>
              <a:ext cx="3178515" cy="783273"/>
              <a:chOff x="-3741486" y="3359148"/>
              <a:chExt cx="3178515" cy="783273"/>
            </a:xfrm>
          </p:grpSpPr>
          <p:sp>
            <p:nvSpPr>
              <p:cNvPr id="63"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64" name="Rechthoek 121"/>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65" name="Rechte verbindingslijn 122"/>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32" name="Tijdelijke aanduiding voor afbeelding 31"/>
          <p:cNvSpPr>
            <a:spLocks noGrp="1"/>
          </p:cNvSpPr>
          <p:nvPr>
            <p:ph type="pic" sz="quarter" idx="15"/>
          </p:nvPr>
        </p:nvSpPr>
        <p:spPr>
          <a:xfrm>
            <a:off x="365473" y="1220283"/>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3" name="Tijdelijke aanduiding voor afbeelding 32"/>
          <p:cNvSpPr>
            <a:spLocks noGrp="1"/>
          </p:cNvSpPr>
          <p:nvPr>
            <p:ph type="pic" sz="quarter" idx="16"/>
          </p:nvPr>
        </p:nvSpPr>
        <p:spPr>
          <a:xfrm>
            <a:off x="365473" y="3727209"/>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4" name="Tijdelijke aanduiding voor verticale tekst 2"/>
          <p:cNvSpPr>
            <a:spLocks noGrp="1"/>
          </p:cNvSpPr>
          <p:nvPr>
            <p:ph type="body" orient="vert" idx="1"/>
          </p:nvPr>
        </p:nvSpPr>
        <p:spPr>
          <a:xfrm>
            <a:off x="365475" y="2897247"/>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35" name="Tijdelijke aanduiding voor verticale tekst 2"/>
          <p:cNvSpPr>
            <a:spLocks noGrp="1"/>
          </p:cNvSpPr>
          <p:nvPr>
            <p:ph type="body" orient="vert" idx="23"/>
          </p:nvPr>
        </p:nvSpPr>
        <p:spPr>
          <a:xfrm>
            <a:off x="365475" y="5404173"/>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37" name="Tijdelijke aanduiding voor afbeelding 36"/>
          <p:cNvSpPr>
            <a:spLocks noGrp="1"/>
          </p:cNvSpPr>
          <p:nvPr>
            <p:ph type="pic" sz="quarter" idx="33"/>
          </p:nvPr>
        </p:nvSpPr>
        <p:spPr>
          <a:xfrm>
            <a:off x="2691575" y="1220283"/>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8" name="Tijdelijke aanduiding voor afbeelding 37"/>
          <p:cNvSpPr>
            <a:spLocks noGrp="1"/>
          </p:cNvSpPr>
          <p:nvPr>
            <p:ph type="pic" sz="quarter" idx="34"/>
          </p:nvPr>
        </p:nvSpPr>
        <p:spPr>
          <a:xfrm>
            <a:off x="2691575" y="3727209"/>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9" name="Tijdelijke aanduiding voor verticale tekst 2"/>
          <p:cNvSpPr>
            <a:spLocks noGrp="1"/>
          </p:cNvSpPr>
          <p:nvPr>
            <p:ph type="body" orient="vert" idx="35"/>
          </p:nvPr>
        </p:nvSpPr>
        <p:spPr>
          <a:xfrm>
            <a:off x="2691659" y="2897247"/>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0" name="Tijdelijke aanduiding voor verticale tekst 2"/>
          <p:cNvSpPr>
            <a:spLocks noGrp="1"/>
          </p:cNvSpPr>
          <p:nvPr>
            <p:ph type="body" orient="vert" idx="36"/>
          </p:nvPr>
        </p:nvSpPr>
        <p:spPr>
          <a:xfrm>
            <a:off x="2691659" y="5404173"/>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1" name="Tijdelijke aanduiding voor afbeelding 40"/>
          <p:cNvSpPr>
            <a:spLocks noGrp="1"/>
          </p:cNvSpPr>
          <p:nvPr>
            <p:ph type="pic" sz="quarter" idx="37"/>
          </p:nvPr>
        </p:nvSpPr>
        <p:spPr>
          <a:xfrm>
            <a:off x="5017679" y="1220283"/>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2" name="Tijdelijke aanduiding voor afbeelding 41"/>
          <p:cNvSpPr>
            <a:spLocks noGrp="1"/>
          </p:cNvSpPr>
          <p:nvPr>
            <p:ph type="pic" sz="quarter" idx="38"/>
          </p:nvPr>
        </p:nvSpPr>
        <p:spPr>
          <a:xfrm>
            <a:off x="5017679" y="3727209"/>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3" name="Tijdelijke aanduiding voor verticale tekst 2"/>
          <p:cNvSpPr>
            <a:spLocks noGrp="1"/>
          </p:cNvSpPr>
          <p:nvPr>
            <p:ph type="body" orient="vert" idx="39"/>
          </p:nvPr>
        </p:nvSpPr>
        <p:spPr>
          <a:xfrm>
            <a:off x="5017843" y="2897247"/>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4" name="Tijdelijke aanduiding voor verticale tekst 2"/>
          <p:cNvSpPr>
            <a:spLocks noGrp="1"/>
          </p:cNvSpPr>
          <p:nvPr>
            <p:ph type="body" orient="vert" idx="40"/>
          </p:nvPr>
        </p:nvSpPr>
        <p:spPr>
          <a:xfrm>
            <a:off x="5017843" y="5404173"/>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5" name="Tijdelijke aanduiding voor afbeelding 44"/>
          <p:cNvSpPr>
            <a:spLocks noGrp="1"/>
          </p:cNvSpPr>
          <p:nvPr>
            <p:ph type="pic" sz="quarter" idx="41"/>
          </p:nvPr>
        </p:nvSpPr>
        <p:spPr>
          <a:xfrm>
            <a:off x="7343781" y="1220283"/>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6" name="Tijdelijke aanduiding voor afbeelding 45"/>
          <p:cNvSpPr>
            <a:spLocks noGrp="1"/>
          </p:cNvSpPr>
          <p:nvPr>
            <p:ph type="pic" sz="quarter" idx="42"/>
          </p:nvPr>
        </p:nvSpPr>
        <p:spPr>
          <a:xfrm>
            <a:off x="7343781" y="3727209"/>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47" name="Tijdelijke aanduiding voor verticale tekst 2"/>
          <p:cNvSpPr>
            <a:spLocks noGrp="1"/>
          </p:cNvSpPr>
          <p:nvPr>
            <p:ph type="body" orient="vert" idx="43"/>
          </p:nvPr>
        </p:nvSpPr>
        <p:spPr>
          <a:xfrm>
            <a:off x="7344027" y="2897247"/>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8" name="Tijdelijke aanduiding voor verticale tekst 2"/>
          <p:cNvSpPr>
            <a:spLocks noGrp="1"/>
          </p:cNvSpPr>
          <p:nvPr>
            <p:ph type="body" orient="vert" idx="44"/>
          </p:nvPr>
        </p:nvSpPr>
        <p:spPr>
          <a:xfrm>
            <a:off x="7344027" y="5404173"/>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49" name="Tijdelijke aanduiding voor afbeelding 48"/>
          <p:cNvSpPr>
            <a:spLocks noGrp="1"/>
          </p:cNvSpPr>
          <p:nvPr>
            <p:ph type="pic" sz="quarter" idx="45"/>
          </p:nvPr>
        </p:nvSpPr>
        <p:spPr>
          <a:xfrm>
            <a:off x="9669885" y="1220283"/>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50" name="Tijdelijke aanduiding voor afbeelding 49"/>
          <p:cNvSpPr>
            <a:spLocks noGrp="1"/>
          </p:cNvSpPr>
          <p:nvPr>
            <p:ph type="pic" sz="quarter" idx="46"/>
          </p:nvPr>
        </p:nvSpPr>
        <p:spPr>
          <a:xfrm>
            <a:off x="9669885" y="3727209"/>
            <a:ext cx="2134040" cy="2297404"/>
          </a:xfrm>
          <a:prstGeom prst="rect">
            <a:avLst/>
          </a:prstGeom>
          <a:solidFill>
            <a:schemeClr val="bg1">
              <a:lumMod val="95000"/>
            </a:schemeClr>
          </a:solidFill>
          <a:effectLst>
            <a:outerShdw blurRad="50800" dist="38100" dir="5400000" algn="ctr" rotWithShape="0">
              <a:srgbClr val="000000">
                <a:alpha val="20000"/>
              </a:srgbClr>
            </a:outerShdw>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51" name="Tijdelijke aanduiding voor verticale tekst 2"/>
          <p:cNvSpPr>
            <a:spLocks noGrp="1"/>
          </p:cNvSpPr>
          <p:nvPr>
            <p:ph type="body" orient="vert" idx="47"/>
          </p:nvPr>
        </p:nvSpPr>
        <p:spPr>
          <a:xfrm>
            <a:off x="9670201" y="2897247"/>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52" name="Tijdelijke aanduiding voor verticale tekst 2"/>
          <p:cNvSpPr>
            <a:spLocks noGrp="1"/>
          </p:cNvSpPr>
          <p:nvPr>
            <p:ph type="body" orient="vert" idx="48"/>
          </p:nvPr>
        </p:nvSpPr>
        <p:spPr>
          <a:xfrm>
            <a:off x="9670201" y="5404173"/>
            <a:ext cx="2133722" cy="620461"/>
          </a:xfrm>
          <a:solidFill>
            <a:schemeClr val="tx2">
              <a:lumMod val="90000"/>
              <a:lumOff val="10000"/>
              <a:alpha val="90000"/>
            </a:schemeClr>
          </a:solidFill>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96" name="Tijdelijke aanduiding voor datum 3"/>
          <p:cNvSpPr>
            <a:spLocks noGrp="1"/>
          </p:cNvSpPr>
          <p:nvPr>
            <p:ph type="dt" sz="half" idx="49"/>
          </p:nvPr>
        </p:nvSpPr>
        <p:spPr/>
        <p:txBody>
          <a:bodyPr/>
          <a:lstStyle>
            <a:lvl1pPr fontAlgn="base">
              <a:spcBef>
                <a:spcPct val="0"/>
              </a:spcBef>
              <a:spcAft>
                <a:spcPct val="0"/>
              </a:spcAft>
              <a:defRPr b="1">
                <a:latin typeface="Arial" charset="0"/>
                <a:cs typeface="Arial" charset="0"/>
              </a:defRPr>
            </a:lvl1pPr>
          </a:lstStyle>
          <a:p>
            <a:pPr>
              <a:defRPr/>
            </a:pPr>
            <a:fld id="{833496C0-173A-43F1-A677-70C698D39624}" type="datetime2">
              <a:rPr lang="nl-NL"/>
              <a:pPr>
                <a:defRPr/>
              </a:pPr>
              <a:t>donderdag 2 november 2023</a:t>
            </a:fld>
            <a:endParaRPr lang="nl-NL"/>
          </a:p>
        </p:txBody>
      </p:sp>
      <p:sp>
        <p:nvSpPr>
          <p:cNvPr id="97" name="Tijdelijke aanduiding voor voettekst 4"/>
          <p:cNvSpPr>
            <a:spLocks noGrp="1"/>
          </p:cNvSpPr>
          <p:nvPr>
            <p:ph type="ftr" sz="quarter" idx="50"/>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98" name="Tijdelijke aanduiding voor dianummer 5"/>
          <p:cNvSpPr>
            <a:spLocks noGrp="1"/>
          </p:cNvSpPr>
          <p:nvPr>
            <p:ph type="sldNum" sz="quarter" idx="51"/>
          </p:nvPr>
        </p:nvSpPr>
        <p:spPr/>
        <p:txBody>
          <a:bodyPr/>
          <a:lstStyle>
            <a:lvl1pPr fontAlgn="base">
              <a:spcBef>
                <a:spcPct val="0"/>
              </a:spcBef>
              <a:spcAft>
                <a:spcPct val="0"/>
              </a:spcAft>
              <a:defRPr b="1">
                <a:latin typeface="Arial" charset="0"/>
                <a:cs typeface="Arial" charset="0"/>
              </a:defRPr>
            </a:lvl1pPr>
          </a:lstStyle>
          <a:p>
            <a:pPr>
              <a:defRPr/>
            </a:pPr>
            <a:fld id="{7094CDA9-F0E5-4A94-8225-5D45083DF838}" type="slidenum">
              <a:rPr lang="nl-NL"/>
              <a:pPr>
                <a:defRPr/>
              </a:pPr>
              <a:t>‹#›</a:t>
            </a:fld>
            <a:endParaRPr lang="nl-NL"/>
          </a:p>
        </p:txBody>
      </p:sp>
    </p:spTree>
    <p:extLst>
      <p:ext uri="{BB962C8B-B14F-4D97-AF65-F5344CB8AC3E}">
        <p14:creationId xmlns:p14="http://schemas.microsoft.com/office/powerpoint/2010/main" val="2673182608"/>
      </p:ext>
    </p:extLst>
  </p:cSld>
  <p:clrMapOvr>
    <a:masterClrMapping/>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rectieleden">
    <p:spTree>
      <p:nvGrpSpPr>
        <p:cNvPr id="1" name=""/>
        <p:cNvGrpSpPr/>
        <p:nvPr/>
      </p:nvGrpSpPr>
      <p:grpSpPr>
        <a:xfrm>
          <a:off x="0" y="0"/>
          <a:ext cx="0" cy="0"/>
          <a:chOff x="0" y="0"/>
          <a:chExt cx="0" cy="0"/>
        </a:xfrm>
      </p:grpSpPr>
      <p:sp>
        <p:nvSpPr>
          <p:cNvPr id="61"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directieleden</a:t>
            </a:r>
          </a:p>
        </p:txBody>
      </p:sp>
      <p:grpSp>
        <p:nvGrpSpPr>
          <p:cNvPr id="62" name="Groep 25"/>
          <p:cNvGrpSpPr>
            <a:grpSpLocks/>
          </p:cNvGrpSpPr>
          <p:nvPr userDrawn="1"/>
        </p:nvGrpSpPr>
        <p:grpSpPr bwMode="auto">
          <a:xfrm>
            <a:off x="-3418850" y="-18059"/>
            <a:ext cx="3182865" cy="4293534"/>
            <a:chOff x="-3425006" y="-17883"/>
            <a:chExt cx="3188786" cy="4152045"/>
          </a:xfrm>
        </p:grpSpPr>
        <p:grpSp>
          <p:nvGrpSpPr>
            <p:cNvPr id="63" name="Instructie"/>
            <p:cNvGrpSpPr>
              <a:grpSpLocks/>
            </p:cNvGrpSpPr>
            <p:nvPr userDrawn="1"/>
          </p:nvGrpSpPr>
          <p:grpSpPr bwMode="auto">
            <a:xfrm>
              <a:off x="-3425006" y="-17883"/>
              <a:ext cx="3188786" cy="3252680"/>
              <a:chOff x="-3746647" y="-17883"/>
              <a:chExt cx="3188786" cy="3252680"/>
            </a:xfrm>
          </p:grpSpPr>
          <p:sp>
            <p:nvSpPr>
              <p:cNvPr id="68" name="Rechthoek 31"/>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69" name="Ovaal 32"/>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70" name="Rechte verbindingslijn 33"/>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71" name="Rechthoek 34"/>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72" name="Rechte verbindingslijn 35"/>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Rechte verbindingslijn 36"/>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hthoek 37"/>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75" name="Groep 38"/>
              <p:cNvGrpSpPr>
                <a:grpSpLocks/>
              </p:cNvGrpSpPr>
              <p:nvPr userDrawn="1"/>
            </p:nvGrpSpPr>
            <p:grpSpPr bwMode="auto">
              <a:xfrm>
                <a:off x="-3324475" y="700986"/>
                <a:ext cx="182598" cy="143759"/>
                <a:chOff x="-3310843" y="700986"/>
                <a:chExt cx="182598" cy="143759"/>
              </a:xfrm>
            </p:grpSpPr>
            <p:grpSp>
              <p:nvGrpSpPr>
                <p:cNvPr id="166" name="Groep 88"/>
                <p:cNvGrpSpPr>
                  <a:grpSpLocks/>
                </p:cNvGrpSpPr>
                <p:nvPr userDrawn="1"/>
              </p:nvGrpSpPr>
              <p:grpSpPr bwMode="auto">
                <a:xfrm>
                  <a:off x="-3310843" y="700986"/>
                  <a:ext cx="182598" cy="143759"/>
                  <a:chOff x="-3310843" y="700986"/>
                  <a:chExt cx="182598" cy="143759"/>
                </a:xfrm>
              </p:grpSpPr>
              <p:cxnSp>
                <p:nvCxnSpPr>
                  <p:cNvPr id="186" name="Rechte verbindingslijn 92"/>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87" name="Rechte verbindingslijn 93"/>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88" name="Rechte verbindingslijn 94"/>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89" name="Rechte verbindingslijn 95"/>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90" name="Rechte verbindingslijn 96"/>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183" name="Groep 89"/>
                <p:cNvGrpSpPr>
                  <a:grpSpLocks/>
                </p:cNvGrpSpPr>
                <p:nvPr userDrawn="1"/>
              </p:nvGrpSpPr>
              <p:grpSpPr bwMode="auto">
                <a:xfrm flipH="1">
                  <a:off x="-3310774" y="735854"/>
                  <a:ext cx="88801" cy="72568"/>
                  <a:chOff x="-2091059" y="1395403"/>
                  <a:chExt cx="157316" cy="128558"/>
                </a:xfrm>
              </p:grpSpPr>
              <p:sp>
                <p:nvSpPr>
                  <p:cNvPr id="184" name="Rechthoek 90"/>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85" name="Pijl: punthaak 91"/>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76" name="Groep 39"/>
              <p:cNvGrpSpPr>
                <a:grpSpLocks/>
              </p:cNvGrpSpPr>
              <p:nvPr userDrawn="1"/>
            </p:nvGrpSpPr>
            <p:grpSpPr bwMode="auto">
              <a:xfrm>
                <a:off x="-3647748" y="700986"/>
                <a:ext cx="182598" cy="143759"/>
                <a:chOff x="-3634116" y="700986"/>
                <a:chExt cx="182598" cy="143759"/>
              </a:xfrm>
            </p:grpSpPr>
            <p:grpSp>
              <p:nvGrpSpPr>
                <p:cNvPr id="157" name="Groep 79"/>
                <p:cNvGrpSpPr>
                  <a:grpSpLocks/>
                </p:cNvGrpSpPr>
                <p:nvPr userDrawn="1"/>
              </p:nvGrpSpPr>
              <p:grpSpPr bwMode="auto">
                <a:xfrm>
                  <a:off x="-3634116" y="700986"/>
                  <a:ext cx="182598" cy="143759"/>
                  <a:chOff x="-3634116" y="700986"/>
                  <a:chExt cx="182598" cy="143759"/>
                </a:xfrm>
              </p:grpSpPr>
              <p:cxnSp>
                <p:nvCxnSpPr>
                  <p:cNvPr id="161" name="Rechte verbindingslijn 83"/>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62" name="Rechte verbindingslijn 84"/>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63" name="Rechte verbindingslijn 85"/>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64" name="Rechte verbindingslijn 86"/>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65" name="Rechte verbindingslijn 87"/>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158" name="Groep 80"/>
                <p:cNvGrpSpPr>
                  <a:grpSpLocks/>
                </p:cNvGrpSpPr>
                <p:nvPr userDrawn="1"/>
              </p:nvGrpSpPr>
              <p:grpSpPr bwMode="auto">
                <a:xfrm>
                  <a:off x="-3634047" y="735854"/>
                  <a:ext cx="88801" cy="72568"/>
                  <a:chOff x="-2091059" y="1395403"/>
                  <a:chExt cx="157316" cy="128558"/>
                </a:xfrm>
              </p:grpSpPr>
              <p:sp>
                <p:nvSpPr>
                  <p:cNvPr id="159" name="Rechthoek 81"/>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60" name="Pijl: punthaak 82"/>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77" name="Rechte verbindingslijn 40"/>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78" name="Rechte verbindingslijn 41"/>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79" name="Groep 42"/>
              <p:cNvGrpSpPr>
                <a:grpSpLocks/>
              </p:cNvGrpSpPr>
              <p:nvPr userDrawn="1"/>
            </p:nvGrpSpPr>
            <p:grpSpPr bwMode="auto">
              <a:xfrm>
                <a:off x="-2746678" y="350909"/>
                <a:ext cx="357690" cy="330595"/>
                <a:chOff x="-2721817" y="347336"/>
                <a:chExt cx="432805" cy="400021"/>
              </a:xfrm>
            </p:grpSpPr>
            <p:sp>
              <p:nvSpPr>
                <p:cNvPr id="106" name="Rechthoek 68"/>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107" name="Groep 69"/>
                <p:cNvGrpSpPr>
                  <a:grpSpLocks/>
                </p:cNvGrpSpPr>
                <p:nvPr userDrawn="1"/>
              </p:nvGrpSpPr>
              <p:grpSpPr bwMode="auto">
                <a:xfrm>
                  <a:off x="-2652453" y="431583"/>
                  <a:ext cx="294076" cy="231526"/>
                  <a:chOff x="-3634116" y="700986"/>
                  <a:chExt cx="182598" cy="143759"/>
                </a:xfrm>
              </p:grpSpPr>
              <p:grpSp>
                <p:nvGrpSpPr>
                  <p:cNvPr id="108" name="Groep 70"/>
                  <p:cNvGrpSpPr>
                    <a:grpSpLocks/>
                  </p:cNvGrpSpPr>
                  <p:nvPr userDrawn="1"/>
                </p:nvGrpSpPr>
                <p:grpSpPr bwMode="auto">
                  <a:xfrm>
                    <a:off x="-3634116" y="700986"/>
                    <a:ext cx="182598" cy="143759"/>
                    <a:chOff x="-3634116" y="700986"/>
                    <a:chExt cx="182598" cy="143759"/>
                  </a:xfrm>
                </p:grpSpPr>
                <p:cxnSp>
                  <p:nvCxnSpPr>
                    <p:cNvPr id="152" name="Rechte verbindingslijn 74"/>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153" name="Rechte verbindingslijn 75"/>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154" name="Rechte verbindingslijn 76"/>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155" name="Rechte verbindingslijn 77"/>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156" name="Rechte verbindingslijn 78"/>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109" name="Groep 71"/>
                  <p:cNvGrpSpPr>
                    <a:grpSpLocks/>
                  </p:cNvGrpSpPr>
                  <p:nvPr userDrawn="1"/>
                </p:nvGrpSpPr>
                <p:grpSpPr bwMode="auto">
                  <a:xfrm>
                    <a:off x="-3634047" y="735854"/>
                    <a:ext cx="88801" cy="72568"/>
                    <a:chOff x="-2091059" y="1395403"/>
                    <a:chExt cx="157316" cy="128558"/>
                  </a:xfrm>
                </p:grpSpPr>
                <p:sp>
                  <p:nvSpPr>
                    <p:cNvPr id="150" name="Rechthoek 72"/>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51" name="Pijl: punthaak 73"/>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80" name="Groep 43"/>
              <p:cNvGrpSpPr>
                <a:grpSpLocks/>
              </p:cNvGrpSpPr>
              <p:nvPr userDrawn="1"/>
            </p:nvGrpSpPr>
            <p:grpSpPr bwMode="auto">
              <a:xfrm>
                <a:off x="-2746678" y="762183"/>
                <a:ext cx="357690" cy="330595"/>
                <a:chOff x="-2721817" y="782525"/>
                <a:chExt cx="432805" cy="400021"/>
              </a:xfrm>
            </p:grpSpPr>
            <p:sp>
              <p:nvSpPr>
                <p:cNvPr id="94" name="Rechthoek 57"/>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95" name="Groep 58"/>
                <p:cNvGrpSpPr>
                  <a:grpSpLocks/>
                </p:cNvGrpSpPr>
                <p:nvPr userDrawn="1"/>
              </p:nvGrpSpPr>
              <p:grpSpPr bwMode="auto">
                <a:xfrm>
                  <a:off x="-2652453" y="866772"/>
                  <a:ext cx="294076" cy="231526"/>
                  <a:chOff x="-3310843" y="700986"/>
                  <a:chExt cx="182598" cy="143759"/>
                </a:xfrm>
              </p:grpSpPr>
              <p:grpSp>
                <p:nvGrpSpPr>
                  <p:cNvPr id="96" name="Groep 59"/>
                  <p:cNvGrpSpPr>
                    <a:grpSpLocks/>
                  </p:cNvGrpSpPr>
                  <p:nvPr userDrawn="1"/>
                </p:nvGrpSpPr>
                <p:grpSpPr bwMode="auto">
                  <a:xfrm>
                    <a:off x="-3310843" y="700986"/>
                    <a:ext cx="182598" cy="143759"/>
                    <a:chOff x="-3310843" y="700986"/>
                    <a:chExt cx="182598" cy="143759"/>
                  </a:xfrm>
                </p:grpSpPr>
                <p:cxnSp>
                  <p:nvCxnSpPr>
                    <p:cNvPr id="101" name="Rechte verbindingslijn 63"/>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102" name="Rechte verbindingslijn 64"/>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103" name="Rechte verbindingslijn 65"/>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104" name="Rechte verbindingslijn 66"/>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105" name="Rechte verbindingslijn 67"/>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97" name="Groep 60"/>
                  <p:cNvGrpSpPr>
                    <a:grpSpLocks/>
                  </p:cNvGrpSpPr>
                  <p:nvPr userDrawn="1"/>
                </p:nvGrpSpPr>
                <p:grpSpPr bwMode="auto">
                  <a:xfrm flipH="1">
                    <a:off x="-3310774" y="735854"/>
                    <a:ext cx="88801" cy="72568"/>
                    <a:chOff x="-2091059" y="1395403"/>
                    <a:chExt cx="157316" cy="128558"/>
                  </a:xfrm>
                </p:grpSpPr>
                <p:sp>
                  <p:nvSpPr>
                    <p:cNvPr id="98" name="Rechthoek 61"/>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00" name="Pijl: punthaak 62"/>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81" name="Rechthoek 44"/>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82" name="Rechthoek 45"/>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83" name="Rechte verbindingslijn 46"/>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84" name="Rechthoek 47"/>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85" name="Ovaal 48"/>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86" name="Rechthoek 49"/>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87" name="Ovaal 50"/>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88" name="Rechthoek 51"/>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89" name="Ovaal 52"/>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90" name="Rechthoek 53"/>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91" name="Ovaal 54"/>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92" name="Rechthoek 55"/>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93" name="Rechte verbindingslijn 56"/>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64" name="Meer informatie"/>
            <p:cNvGrpSpPr>
              <a:grpSpLocks/>
            </p:cNvGrpSpPr>
            <p:nvPr userDrawn="1"/>
          </p:nvGrpSpPr>
          <p:grpSpPr bwMode="auto">
            <a:xfrm>
              <a:off x="-3421298" y="3350889"/>
              <a:ext cx="3178515" cy="783273"/>
              <a:chOff x="-3741486" y="3359148"/>
              <a:chExt cx="3178515" cy="783273"/>
            </a:xfrm>
          </p:grpSpPr>
          <p:sp>
            <p:nvSpPr>
              <p:cNvPr id="65"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66" name="Rechthoek 29"/>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67" name="Rechte verbindingslijn 30"/>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191" name="Groep 182"/>
          <p:cNvGrpSpPr>
            <a:grpSpLocks/>
          </p:cNvGrpSpPr>
          <p:nvPr userDrawn="1"/>
        </p:nvGrpSpPr>
        <p:grpSpPr bwMode="auto">
          <a:xfrm>
            <a:off x="12368718" y="-18061"/>
            <a:ext cx="3178964" cy="5388673"/>
            <a:chOff x="12391603" y="-17883"/>
            <a:chExt cx="3183678" cy="5210064"/>
          </a:xfrm>
        </p:grpSpPr>
        <p:grpSp>
          <p:nvGrpSpPr>
            <p:cNvPr id="192" name="Meer informatie"/>
            <p:cNvGrpSpPr>
              <a:grpSpLocks/>
            </p:cNvGrpSpPr>
            <p:nvPr userDrawn="1"/>
          </p:nvGrpSpPr>
          <p:grpSpPr bwMode="auto">
            <a:xfrm>
              <a:off x="12396764" y="4408908"/>
              <a:ext cx="3178515" cy="783273"/>
              <a:chOff x="-3741486" y="3359148"/>
              <a:chExt cx="3178515" cy="783273"/>
            </a:xfrm>
          </p:grpSpPr>
          <p:sp>
            <p:nvSpPr>
              <p:cNvPr id="233"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234" name="Rechthoek 225"/>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235" name="Rechte verbindingslijn 226"/>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193" name="Instructie"/>
            <p:cNvGrpSpPr>
              <a:grpSpLocks/>
            </p:cNvGrpSpPr>
            <p:nvPr userDrawn="1"/>
          </p:nvGrpSpPr>
          <p:grpSpPr bwMode="auto">
            <a:xfrm>
              <a:off x="12391603" y="-17883"/>
              <a:ext cx="3183678" cy="4337638"/>
              <a:chOff x="12391603" y="-17883"/>
              <a:chExt cx="3183678" cy="4337638"/>
            </a:xfrm>
          </p:grpSpPr>
          <p:sp>
            <p:nvSpPr>
              <p:cNvPr id="194" name="Rechthoek 185"/>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195" name="Ovaal 186"/>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96" name="Rechte verbindingslijn 187"/>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197" name="Rechte verbindingslijn 188"/>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98" name="Rechthoek 189"/>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199" name="Rechte verbindingslijn 190"/>
              <p:cNvCxnSpPr>
                <a:cxnSpLocks/>
              </p:cNvCxnSpPr>
              <p:nvPr userDrawn="1"/>
            </p:nvCxnSpPr>
            <p:spPr bwMode="auto">
              <a:xfrm>
                <a:off x="12397263" y="4319755"/>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200" name="Ovaal 191"/>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201" name="Rechthoek 192"/>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202" name="Groep 193"/>
              <p:cNvGrpSpPr>
                <a:grpSpLocks/>
              </p:cNvGrpSpPr>
              <p:nvPr userDrawn="1"/>
            </p:nvGrpSpPr>
            <p:grpSpPr bwMode="auto">
              <a:xfrm>
                <a:off x="12757284" y="2166667"/>
                <a:ext cx="825500" cy="209550"/>
                <a:chOff x="13504624" y="2482850"/>
                <a:chExt cx="825500" cy="209550"/>
              </a:xfrm>
            </p:grpSpPr>
            <p:sp>
              <p:nvSpPr>
                <p:cNvPr id="230" name="Rechthoek 221"/>
                <p:cNvSpPr/>
                <p:nvPr userDrawn="1"/>
              </p:nvSpPr>
              <p:spPr>
                <a:xfrm>
                  <a:off x="13504187" y="2482654"/>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231" name="Rechte verbindingslijn 222"/>
                <p:cNvCxnSpPr>
                  <a:cxnSpLocks noChangeShapeType="1"/>
                </p:cNvCxnSpPr>
                <p:nvPr userDrawn="1"/>
              </p:nvCxnSpPr>
              <p:spPr bwMode="auto">
                <a:xfrm>
                  <a:off x="14155269" y="2515250"/>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232" name="Gelijkbenige driehoek 223"/>
                <p:cNvSpPr/>
                <p:nvPr userDrawn="1"/>
              </p:nvSpPr>
              <p:spPr>
                <a:xfrm rot="10800000">
                  <a:off x="14195611" y="2566789"/>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203" name="Groep 194"/>
              <p:cNvGrpSpPr>
                <a:grpSpLocks/>
              </p:cNvGrpSpPr>
              <p:nvPr userDrawn="1"/>
            </p:nvGrpSpPr>
            <p:grpSpPr bwMode="auto">
              <a:xfrm>
                <a:off x="12757284" y="1123743"/>
                <a:ext cx="294789" cy="318834"/>
                <a:chOff x="14466489" y="1001522"/>
                <a:chExt cx="290627" cy="314333"/>
              </a:xfrm>
            </p:grpSpPr>
            <p:sp>
              <p:nvSpPr>
                <p:cNvPr id="224" name="Rechthoek 215"/>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225" name="Ovaal 216"/>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226" name="Vrije vorm: vorm 217"/>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227" name="Rechthoek: afgeronde hoeken 218"/>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228" name="Rechte verbindingslijn 219"/>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9" name="Rechte verbindingslijn 220"/>
                <p:cNvCxnSpPr>
                  <a:cxnSpLocks/>
                  <a:stCxn id="219" idx="2"/>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04" name="Ovaal 195"/>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205" name="Rechthoek 196"/>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Om de afbeelding te schalen of bij te snijden, ga naar de tab </a:t>
                </a:r>
                <a:r>
                  <a:rPr lang="nl-NL" altLang="en-US" sz="1300">
                    <a:solidFill>
                      <a:srgbClr val="000000"/>
                    </a:solidFill>
                  </a:rPr>
                  <a:t>‘Hulpmiddelen voor afbeeldingen - Opmaak’</a:t>
                </a:r>
                <a:r>
                  <a:rPr lang="nl-NL" altLang="en-US" sz="1300" b="0">
                    <a:solidFill>
                      <a:srgbClr val="000000"/>
                    </a:solidFill>
                  </a:rPr>
                  <a:t> en klik op de knop </a:t>
                </a:r>
                <a:r>
                  <a:rPr lang="nl-NL" altLang="en-US" sz="1300">
                    <a:solidFill>
                      <a:srgbClr val="000000"/>
                    </a:solidFill>
                  </a:rPr>
                  <a:t>‘Bijsnijden’</a:t>
                </a:r>
                <a:r>
                  <a:rPr lang="nl-NL" altLang="en-US" sz="1300" b="0">
                    <a:solidFill>
                      <a:srgbClr val="000000"/>
                    </a:solidFill>
                  </a:rPr>
                  <a:t>.</a:t>
                </a:r>
                <a:endParaRPr lang="nl-NL" altLang="en-US" sz="1300">
                  <a:solidFill>
                    <a:srgbClr val="000000"/>
                  </a:solidFill>
                </a:endParaRPr>
              </a:p>
            </p:txBody>
          </p:sp>
          <p:cxnSp>
            <p:nvCxnSpPr>
              <p:cNvPr id="206" name="Rechte verbindingslijn 197"/>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207" name="Groep 198"/>
              <p:cNvGrpSpPr>
                <a:grpSpLocks/>
              </p:cNvGrpSpPr>
              <p:nvPr userDrawn="1"/>
            </p:nvGrpSpPr>
            <p:grpSpPr bwMode="auto">
              <a:xfrm>
                <a:off x="12760356" y="3403241"/>
                <a:ext cx="478350" cy="751185"/>
                <a:chOff x="12760356" y="3403241"/>
                <a:chExt cx="478350" cy="751185"/>
              </a:xfrm>
            </p:grpSpPr>
            <p:grpSp>
              <p:nvGrpSpPr>
                <p:cNvPr id="208" name="Groep 199"/>
                <p:cNvGrpSpPr>
                  <a:grpSpLocks/>
                </p:cNvGrpSpPr>
                <p:nvPr userDrawn="1"/>
              </p:nvGrpSpPr>
              <p:grpSpPr bwMode="auto">
                <a:xfrm>
                  <a:off x="12771568" y="3403241"/>
                  <a:ext cx="467138" cy="448489"/>
                  <a:chOff x="12782195" y="3403241"/>
                  <a:chExt cx="467138" cy="448489"/>
                </a:xfrm>
              </p:grpSpPr>
              <p:grpSp>
                <p:nvGrpSpPr>
                  <p:cNvPr id="211" name="Groep 202"/>
                  <p:cNvGrpSpPr>
                    <a:grpSpLocks/>
                  </p:cNvGrpSpPr>
                  <p:nvPr userDrawn="1"/>
                </p:nvGrpSpPr>
                <p:grpSpPr bwMode="auto">
                  <a:xfrm>
                    <a:off x="12782195" y="3403241"/>
                    <a:ext cx="412967" cy="393907"/>
                    <a:chOff x="13554906" y="3320109"/>
                    <a:chExt cx="443906" cy="423419"/>
                  </a:xfrm>
                </p:grpSpPr>
                <p:grpSp>
                  <p:nvGrpSpPr>
                    <p:cNvPr id="218" name="Groep 209"/>
                    <p:cNvGrpSpPr>
                      <a:grpSpLocks/>
                    </p:cNvGrpSpPr>
                    <p:nvPr userDrawn="1"/>
                  </p:nvGrpSpPr>
                  <p:grpSpPr bwMode="auto">
                    <a:xfrm>
                      <a:off x="13554906" y="3320109"/>
                      <a:ext cx="443906" cy="423419"/>
                      <a:chOff x="12909684" y="1276143"/>
                      <a:chExt cx="443906" cy="423419"/>
                    </a:xfrm>
                  </p:grpSpPr>
                  <p:sp>
                    <p:nvSpPr>
                      <p:cNvPr id="221" name="Rechthoek 212"/>
                      <p:cNvSpPr/>
                      <p:nvPr userDrawn="1"/>
                    </p:nvSpPr>
                    <p:spPr>
                      <a:xfrm>
                        <a:off x="12919054" y="1284531"/>
                        <a:ext cx="434597" cy="414654"/>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222" name="Rechthoek 213"/>
                      <p:cNvSpPr/>
                      <p:nvPr userDrawn="1"/>
                    </p:nvSpPr>
                    <p:spPr>
                      <a:xfrm>
                        <a:off x="12910656" y="1275999"/>
                        <a:ext cx="260339" cy="25766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223" name="Ovaal 214"/>
                      <p:cNvSpPr/>
                      <p:nvPr userDrawn="1"/>
                    </p:nvSpPr>
                    <p:spPr>
                      <a:xfrm>
                        <a:off x="13070218" y="1308421"/>
                        <a:ext cx="71383" cy="71669"/>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pic>
                  <p:nvPicPr>
                    <p:cNvPr id="219" name="Afbeelding 210"/>
                    <p:cNvPicPr>
                      <a:picLocks noChangeAspect="1"/>
                    </p:cNvPicPr>
                    <p:nvPr userDrawn="1"/>
                  </p:nvPicPr>
                  <p:blipFill>
                    <a:blip r:embed="rId2">
                      <a:duotone>
                        <a:prstClr val="black"/>
                        <a:srgbClr val="4D82B8">
                          <a:tint val="45000"/>
                          <a:satMod val="400000"/>
                        </a:srgbClr>
                      </a:duotone>
                      <a:extLs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20" name="Afbeelding 211"/>
                    <p:cNvPicPr>
                      <a:picLocks noChangeAspect="1"/>
                    </p:cNvPicPr>
                    <p:nvPr userDrawn="1"/>
                  </p:nvPicPr>
                  <p:blipFill>
                    <a:blip r:embed="rId2">
                      <a:duotone>
                        <a:prstClr val="black"/>
                        <a:srgbClr val="4D82B8">
                          <a:tint val="45000"/>
                          <a:satMod val="400000"/>
                        </a:srgbClr>
                      </a:duotone>
                      <a:extLs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212" name="Groep 203"/>
                  <p:cNvGrpSpPr>
                    <a:grpSpLocks/>
                  </p:cNvGrpSpPr>
                  <p:nvPr userDrawn="1"/>
                </p:nvGrpSpPr>
                <p:grpSpPr bwMode="auto">
                  <a:xfrm>
                    <a:off x="13103513" y="3705268"/>
                    <a:ext cx="145820" cy="146462"/>
                    <a:chOff x="13096169" y="3602278"/>
                    <a:chExt cx="145820" cy="146462"/>
                  </a:xfrm>
                </p:grpSpPr>
                <p:sp>
                  <p:nvSpPr>
                    <p:cNvPr id="216" name="Rechthoek 207"/>
                    <p:cNvSpPr/>
                    <p:nvPr userDrawn="1"/>
                  </p:nvSpPr>
                  <p:spPr>
                    <a:xfrm>
                      <a:off x="13096075" y="3601735"/>
                      <a:ext cx="146488" cy="28574"/>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217" name="Rechthoek 208"/>
                    <p:cNvSpPr/>
                    <p:nvPr userDrawn="1"/>
                  </p:nvSpPr>
                  <p:spPr>
                    <a:xfrm rot="5400000">
                      <a:off x="13048018" y="3649792"/>
                      <a:ext cx="125410" cy="29297"/>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213" name="Groep 204"/>
                  <p:cNvGrpSpPr>
                    <a:grpSpLocks/>
                  </p:cNvGrpSpPr>
                  <p:nvPr userDrawn="1"/>
                </p:nvGrpSpPr>
                <p:grpSpPr bwMode="auto">
                  <a:xfrm rot="10800000">
                    <a:off x="13061402" y="3665637"/>
                    <a:ext cx="145820" cy="146462"/>
                    <a:chOff x="13096169" y="3602278"/>
                    <a:chExt cx="145820" cy="146462"/>
                  </a:xfrm>
                </p:grpSpPr>
                <p:sp>
                  <p:nvSpPr>
                    <p:cNvPr id="214" name="Rechthoek 205"/>
                    <p:cNvSpPr/>
                    <p:nvPr userDrawn="1"/>
                  </p:nvSpPr>
                  <p:spPr>
                    <a:xfrm>
                      <a:off x="13098406" y="3623929"/>
                      <a:ext cx="140629" cy="28574"/>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215" name="Rechthoek 206"/>
                    <p:cNvSpPr/>
                    <p:nvPr userDrawn="1"/>
                  </p:nvSpPr>
                  <p:spPr>
                    <a:xfrm rot="5400000">
                      <a:off x="13047420" y="3684073"/>
                      <a:ext cx="125410" cy="27345"/>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sp>
              <p:nvSpPr>
                <p:cNvPr id="209" name="Rechthoek 200"/>
                <p:cNvSpPr/>
                <p:nvPr userDrawn="1"/>
              </p:nvSpPr>
              <p:spPr>
                <a:xfrm>
                  <a:off x="12760753" y="3888872"/>
                  <a:ext cx="466808" cy="16192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90000"/>
                    </a:lnSpc>
                    <a:spcBef>
                      <a:spcPts val="722"/>
                    </a:spcBef>
                    <a:spcAft>
                      <a:spcPts val="722"/>
                    </a:spcAft>
                    <a:defRPr/>
                  </a:pPr>
                  <a:r>
                    <a:rPr lang="nl-NL" sz="1000">
                      <a:solidFill>
                        <a:prstClr val="black"/>
                      </a:solidFill>
                      <a:cs typeface="Arial" panose="020B0604020202020204" pitchFamily="34" charset="0"/>
                    </a:rPr>
                    <a:t>Bijsnijden</a:t>
                  </a:r>
                </a:p>
              </p:txBody>
            </p:sp>
            <p:sp>
              <p:nvSpPr>
                <p:cNvPr id="210" name="Gelijkbenige driehoek 201"/>
                <p:cNvSpPr/>
                <p:nvPr userDrawn="1"/>
              </p:nvSpPr>
              <p:spPr>
                <a:xfrm rot="10800000">
                  <a:off x="12950211" y="4103180"/>
                  <a:ext cx="87893"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99" name="Tijdelijke aanduiding voor verticale tekst 2"/>
          <p:cNvSpPr>
            <a:spLocks noGrp="1"/>
          </p:cNvSpPr>
          <p:nvPr>
            <p:ph type="body" orient="vert" idx="1"/>
          </p:nvPr>
        </p:nvSpPr>
        <p:spPr>
          <a:xfrm>
            <a:off x="365471" y="1214769"/>
            <a:ext cx="970228" cy="1463270"/>
          </a:xfrm>
          <a:solidFill>
            <a:schemeClr val="tx2"/>
          </a:solidFill>
          <a:effectLst>
            <a:outerShdw blurRad="50800" dist="38100" dir="5400000" algn="ctr" rotWithShape="0">
              <a:srgbClr val="000000">
                <a:alpha val="20000"/>
              </a:srgbClr>
            </a:outerShdw>
          </a:effectLst>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110" name="Tijdelijke aanduiding voor verticale tekst 2"/>
          <p:cNvSpPr>
            <a:spLocks noGrp="1"/>
          </p:cNvSpPr>
          <p:nvPr>
            <p:ph type="body" orient="vert" idx="15"/>
          </p:nvPr>
        </p:nvSpPr>
        <p:spPr>
          <a:xfrm>
            <a:off x="2659982" y="1214769"/>
            <a:ext cx="970228" cy="1463270"/>
          </a:xfrm>
          <a:solidFill>
            <a:schemeClr val="tx2"/>
          </a:solidFill>
          <a:effectLst>
            <a:outerShdw blurRad="50800" dist="38100" dir="5400000" algn="ctr" rotWithShape="0">
              <a:srgbClr val="000000">
                <a:alpha val="20000"/>
              </a:srgbClr>
            </a:outerShdw>
          </a:effectLst>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111" name="Tijdelijke aanduiding voor verticale tekst 2"/>
          <p:cNvSpPr>
            <a:spLocks noGrp="1"/>
          </p:cNvSpPr>
          <p:nvPr>
            <p:ph type="body" orient="vert" idx="16"/>
          </p:nvPr>
        </p:nvSpPr>
        <p:spPr>
          <a:xfrm>
            <a:off x="366306" y="2884444"/>
            <a:ext cx="970228" cy="1463270"/>
          </a:xfrm>
          <a:solidFill>
            <a:schemeClr val="tx2"/>
          </a:solidFill>
          <a:effectLst>
            <a:outerShdw blurRad="50800" dist="38100" dir="5400000" algn="ctr" rotWithShape="0">
              <a:srgbClr val="000000">
                <a:alpha val="20000"/>
              </a:srgbClr>
            </a:outerShdw>
          </a:effectLst>
        </p:spPr>
        <p:txBody>
          <a:bodyPr anchor="ctr">
            <a:noAutofit/>
          </a:bodyPr>
          <a:lstStyle>
            <a:lvl1pPr marL="0" indent="0" algn="ctr">
              <a:buNone/>
              <a:defRPr sz="1700">
                <a:solidFill>
                  <a:schemeClr val="bg1"/>
                </a:solidFill>
              </a:defRPr>
            </a:lvl1pPr>
          </a:lstStyle>
          <a:p>
            <a:pPr lvl="0"/>
            <a:r>
              <a:rPr lang="en-US"/>
              <a:t>Click to edit Master text styles</a:t>
            </a:r>
          </a:p>
        </p:txBody>
      </p:sp>
      <p:sp>
        <p:nvSpPr>
          <p:cNvPr id="112" name="Tijdelijke aanduiding voor verticale tekst 2"/>
          <p:cNvSpPr>
            <a:spLocks noGrp="1"/>
          </p:cNvSpPr>
          <p:nvPr>
            <p:ph type="body" orient="vert" idx="17"/>
          </p:nvPr>
        </p:nvSpPr>
        <p:spPr>
          <a:xfrm>
            <a:off x="366306"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13" name="Tijdelijke aanduiding voor afbeelding 31"/>
          <p:cNvSpPr>
            <a:spLocks noGrp="1"/>
          </p:cNvSpPr>
          <p:nvPr>
            <p:ph type="pic" sz="quarter" idx="18"/>
          </p:nvPr>
        </p:nvSpPr>
        <p:spPr>
          <a:xfrm>
            <a:off x="366306"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14" name="Tijdelijke aanduiding voor verticale tekst 2"/>
          <p:cNvSpPr>
            <a:spLocks noGrp="1"/>
          </p:cNvSpPr>
          <p:nvPr>
            <p:ph type="body" orient="vert" idx="19"/>
          </p:nvPr>
        </p:nvSpPr>
        <p:spPr>
          <a:xfrm>
            <a:off x="1530179"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15" name="Tijdelijke aanduiding voor afbeelding 31"/>
          <p:cNvSpPr>
            <a:spLocks noGrp="1"/>
          </p:cNvSpPr>
          <p:nvPr>
            <p:ph type="pic" sz="quarter" idx="20"/>
          </p:nvPr>
        </p:nvSpPr>
        <p:spPr>
          <a:xfrm>
            <a:off x="1530179"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16" name="Tijdelijke aanduiding voor verticale tekst 2"/>
          <p:cNvSpPr>
            <a:spLocks noGrp="1"/>
          </p:cNvSpPr>
          <p:nvPr>
            <p:ph type="body" orient="vert" idx="21"/>
          </p:nvPr>
        </p:nvSpPr>
        <p:spPr>
          <a:xfrm>
            <a:off x="2694051"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17" name="Tijdelijke aanduiding voor afbeelding 31"/>
          <p:cNvSpPr>
            <a:spLocks noGrp="1"/>
          </p:cNvSpPr>
          <p:nvPr>
            <p:ph type="pic" sz="quarter" idx="22"/>
          </p:nvPr>
        </p:nvSpPr>
        <p:spPr>
          <a:xfrm>
            <a:off x="2694051"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18" name="Tijdelijke aanduiding voor verticale tekst 2"/>
          <p:cNvSpPr>
            <a:spLocks noGrp="1"/>
          </p:cNvSpPr>
          <p:nvPr>
            <p:ph type="body" orient="vert" idx="23"/>
          </p:nvPr>
        </p:nvSpPr>
        <p:spPr>
          <a:xfrm>
            <a:off x="3857923"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19" name="Tijdelijke aanduiding voor afbeelding 31"/>
          <p:cNvSpPr>
            <a:spLocks noGrp="1"/>
          </p:cNvSpPr>
          <p:nvPr>
            <p:ph type="pic" sz="quarter" idx="24"/>
          </p:nvPr>
        </p:nvSpPr>
        <p:spPr>
          <a:xfrm>
            <a:off x="3857923"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20" name="Tijdelijke aanduiding voor verticale tekst 2"/>
          <p:cNvSpPr>
            <a:spLocks noGrp="1"/>
          </p:cNvSpPr>
          <p:nvPr>
            <p:ph type="body" orient="vert" idx="25"/>
          </p:nvPr>
        </p:nvSpPr>
        <p:spPr>
          <a:xfrm>
            <a:off x="5021797"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21" name="Tijdelijke aanduiding voor afbeelding 31"/>
          <p:cNvSpPr>
            <a:spLocks noGrp="1"/>
          </p:cNvSpPr>
          <p:nvPr>
            <p:ph type="pic" sz="quarter" idx="26"/>
          </p:nvPr>
        </p:nvSpPr>
        <p:spPr>
          <a:xfrm>
            <a:off x="5021797"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22" name="Tijdelijke aanduiding voor verticale tekst 2"/>
          <p:cNvSpPr>
            <a:spLocks noGrp="1"/>
          </p:cNvSpPr>
          <p:nvPr>
            <p:ph type="body" orient="vert" idx="27"/>
          </p:nvPr>
        </p:nvSpPr>
        <p:spPr>
          <a:xfrm>
            <a:off x="6185669"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23" name="Tijdelijke aanduiding voor afbeelding 31"/>
          <p:cNvSpPr>
            <a:spLocks noGrp="1"/>
          </p:cNvSpPr>
          <p:nvPr>
            <p:ph type="pic" sz="quarter" idx="28"/>
          </p:nvPr>
        </p:nvSpPr>
        <p:spPr>
          <a:xfrm>
            <a:off x="6185669"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24" name="Tijdelijke aanduiding voor verticale tekst 2"/>
          <p:cNvSpPr>
            <a:spLocks noGrp="1"/>
          </p:cNvSpPr>
          <p:nvPr>
            <p:ph type="body" orient="vert" idx="29"/>
          </p:nvPr>
        </p:nvSpPr>
        <p:spPr>
          <a:xfrm>
            <a:off x="7349541"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25" name="Tijdelijke aanduiding voor afbeelding 31"/>
          <p:cNvSpPr>
            <a:spLocks noGrp="1"/>
          </p:cNvSpPr>
          <p:nvPr>
            <p:ph type="pic" sz="quarter" idx="30"/>
          </p:nvPr>
        </p:nvSpPr>
        <p:spPr>
          <a:xfrm>
            <a:off x="7349541"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26" name="Tijdelijke aanduiding voor verticale tekst 2"/>
          <p:cNvSpPr>
            <a:spLocks noGrp="1"/>
          </p:cNvSpPr>
          <p:nvPr>
            <p:ph type="body" orient="vert" idx="31"/>
          </p:nvPr>
        </p:nvSpPr>
        <p:spPr>
          <a:xfrm>
            <a:off x="9677286"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27" name="Tijdelijke aanduiding voor afbeelding 31"/>
          <p:cNvSpPr>
            <a:spLocks noGrp="1"/>
          </p:cNvSpPr>
          <p:nvPr>
            <p:ph type="pic" sz="quarter" idx="32"/>
          </p:nvPr>
        </p:nvSpPr>
        <p:spPr>
          <a:xfrm>
            <a:off x="9677286"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28" name="Tijdelijke aanduiding voor verticale tekst 2"/>
          <p:cNvSpPr>
            <a:spLocks noGrp="1"/>
          </p:cNvSpPr>
          <p:nvPr>
            <p:ph type="body" orient="vert" idx="33"/>
          </p:nvPr>
        </p:nvSpPr>
        <p:spPr>
          <a:xfrm>
            <a:off x="8513414"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29" name="Tijdelijke aanduiding voor afbeelding 31"/>
          <p:cNvSpPr>
            <a:spLocks noGrp="1"/>
          </p:cNvSpPr>
          <p:nvPr>
            <p:ph type="pic" sz="quarter" idx="34"/>
          </p:nvPr>
        </p:nvSpPr>
        <p:spPr>
          <a:xfrm>
            <a:off x="8513414"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30" name="Tijdelijke aanduiding voor verticale tekst 2"/>
          <p:cNvSpPr>
            <a:spLocks noGrp="1"/>
          </p:cNvSpPr>
          <p:nvPr>
            <p:ph type="body" orient="vert" idx="35"/>
          </p:nvPr>
        </p:nvSpPr>
        <p:spPr>
          <a:xfrm>
            <a:off x="10841153" y="4552600"/>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31" name="Tijdelijke aanduiding voor afbeelding 31"/>
          <p:cNvSpPr>
            <a:spLocks noGrp="1"/>
          </p:cNvSpPr>
          <p:nvPr>
            <p:ph type="pic" sz="quarter" idx="36"/>
          </p:nvPr>
        </p:nvSpPr>
        <p:spPr>
          <a:xfrm>
            <a:off x="10841153" y="4552600"/>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32" name="Tijdelijke aanduiding voor verticale tekst 2"/>
          <p:cNvSpPr>
            <a:spLocks noGrp="1"/>
          </p:cNvSpPr>
          <p:nvPr>
            <p:ph type="body" orient="vert" idx="37"/>
          </p:nvPr>
        </p:nvSpPr>
        <p:spPr>
          <a:xfrm>
            <a:off x="1530179" y="2884444"/>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33" name="Tijdelijke aanduiding voor afbeelding 31"/>
          <p:cNvSpPr>
            <a:spLocks noGrp="1"/>
          </p:cNvSpPr>
          <p:nvPr>
            <p:ph type="pic" sz="quarter" idx="38"/>
          </p:nvPr>
        </p:nvSpPr>
        <p:spPr>
          <a:xfrm>
            <a:off x="1530179" y="2884444"/>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34" name="Tijdelijke aanduiding voor verticale tekst 2"/>
          <p:cNvSpPr>
            <a:spLocks noGrp="1"/>
          </p:cNvSpPr>
          <p:nvPr>
            <p:ph type="body" orient="vert" idx="39"/>
          </p:nvPr>
        </p:nvSpPr>
        <p:spPr>
          <a:xfrm>
            <a:off x="2694051" y="2884444"/>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35" name="Tijdelijke aanduiding voor afbeelding 31"/>
          <p:cNvSpPr>
            <a:spLocks noGrp="1"/>
          </p:cNvSpPr>
          <p:nvPr>
            <p:ph type="pic" sz="quarter" idx="40"/>
          </p:nvPr>
        </p:nvSpPr>
        <p:spPr>
          <a:xfrm>
            <a:off x="2694051" y="2884444"/>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36" name="Tijdelijke aanduiding voor verticale tekst 2"/>
          <p:cNvSpPr>
            <a:spLocks noGrp="1"/>
          </p:cNvSpPr>
          <p:nvPr>
            <p:ph type="body" orient="vert" idx="41"/>
          </p:nvPr>
        </p:nvSpPr>
        <p:spPr>
          <a:xfrm>
            <a:off x="3857923" y="2884444"/>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37" name="Tijdelijke aanduiding voor afbeelding 31"/>
          <p:cNvSpPr>
            <a:spLocks noGrp="1"/>
          </p:cNvSpPr>
          <p:nvPr>
            <p:ph type="pic" sz="quarter" idx="42"/>
          </p:nvPr>
        </p:nvSpPr>
        <p:spPr>
          <a:xfrm>
            <a:off x="3857923" y="2884444"/>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38" name="Tijdelijke aanduiding voor verticale tekst 2"/>
          <p:cNvSpPr>
            <a:spLocks noGrp="1"/>
          </p:cNvSpPr>
          <p:nvPr>
            <p:ph type="body" orient="vert" idx="43"/>
          </p:nvPr>
        </p:nvSpPr>
        <p:spPr>
          <a:xfrm>
            <a:off x="5021797" y="2884444"/>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39" name="Tijdelijke aanduiding voor afbeelding 31"/>
          <p:cNvSpPr>
            <a:spLocks noGrp="1"/>
          </p:cNvSpPr>
          <p:nvPr>
            <p:ph type="pic" sz="quarter" idx="44"/>
          </p:nvPr>
        </p:nvSpPr>
        <p:spPr>
          <a:xfrm>
            <a:off x="5021797" y="2884444"/>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40" name="Tijdelijke aanduiding voor verticale tekst 2"/>
          <p:cNvSpPr>
            <a:spLocks noGrp="1"/>
          </p:cNvSpPr>
          <p:nvPr>
            <p:ph type="body" orient="vert" idx="45"/>
          </p:nvPr>
        </p:nvSpPr>
        <p:spPr>
          <a:xfrm>
            <a:off x="6185669" y="2884444"/>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41" name="Tijdelijke aanduiding voor afbeelding 31"/>
          <p:cNvSpPr>
            <a:spLocks noGrp="1"/>
          </p:cNvSpPr>
          <p:nvPr>
            <p:ph type="pic" sz="quarter" idx="46"/>
          </p:nvPr>
        </p:nvSpPr>
        <p:spPr>
          <a:xfrm>
            <a:off x="6185669" y="2884444"/>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42" name="Tijdelijke aanduiding voor verticale tekst 2"/>
          <p:cNvSpPr>
            <a:spLocks noGrp="1"/>
          </p:cNvSpPr>
          <p:nvPr>
            <p:ph type="body" orient="vert" idx="47"/>
          </p:nvPr>
        </p:nvSpPr>
        <p:spPr>
          <a:xfrm>
            <a:off x="7349541" y="2884444"/>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43" name="Tijdelijke aanduiding voor afbeelding 31"/>
          <p:cNvSpPr>
            <a:spLocks noGrp="1"/>
          </p:cNvSpPr>
          <p:nvPr>
            <p:ph type="pic" sz="quarter" idx="48"/>
          </p:nvPr>
        </p:nvSpPr>
        <p:spPr>
          <a:xfrm>
            <a:off x="7349541" y="2884444"/>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44" name="Tijdelijke aanduiding voor verticale tekst 2"/>
          <p:cNvSpPr>
            <a:spLocks noGrp="1"/>
          </p:cNvSpPr>
          <p:nvPr>
            <p:ph type="body" orient="vert" idx="49"/>
          </p:nvPr>
        </p:nvSpPr>
        <p:spPr>
          <a:xfrm>
            <a:off x="9677286" y="2884444"/>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45" name="Tijdelijke aanduiding voor afbeelding 31"/>
          <p:cNvSpPr>
            <a:spLocks noGrp="1"/>
          </p:cNvSpPr>
          <p:nvPr>
            <p:ph type="pic" sz="quarter" idx="50"/>
          </p:nvPr>
        </p:nvSpPr>
        <p:spPr>
          <a:xfrm>
            <a:off x="9677286" y="2884444"/>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46" name="Tijdelijke aanduiding voor verticale tekst 2"/>
          <p:cNvSpPr>
            <a:spLocks noGrp="1"/>
          </p:cNvSpPr>
          <p:nvPr>
            <p:ph type="body" orient="vert" idx="51"/>
          </p:nvPr>
        </p:nvSpPr>
        <p:spPr>
          <a:xfrm>
            <a:off x="8513414" y="2884444"/>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47" name="Tijdelijke aanduiding voor afbeelding 31"/>
          <p:cNvSpPr>
            <a:spLocks noGrp="1"/>
          </p:cNvSpPr>
          <p:nvPr>
            <p:ph type="pic" sz="quarter" idx="52"/>
          </p:nvPr>
        </p:nvSpPr>
        <p:spPr>
          <a:xfrm>
            <a:off x="8513414" y="2884444"/>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48" name="Tijdelijke aanduiding voor verticale tekst 2"/>
          <p:cNvSpPr>
            <a:spLocks noGrp="1"/>
          </p:cNvSpPr>
          <p:nvPr>
            <p:ph type="body" orient="vert" idx="53"/>
          </p:nvPr>
        </p:nvSpPr>
        <p:spPr>
          <a:xfrm>
            <a:off x="10841153" y="2884444"/>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49" name="Tijdelijke aanduiding voor afbeelding 31"/>
          <p:cNvSpPr>
            <a:spLocks noGrp="1"/>
          </p:cNvSpPr>
          <p:nvPr>
            <p:ph type="pic" sz="quarter" idx="54"/>
          </p:nvPr>
        </p:nvSpPr>
        <p:spPr>
          <a:xfrm>
            <a:off x="10841153" y="2884444"/>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67" name="Tijdelijke aanduiding voor verticale tekst 2"/>
          <p:cNvSpPr>
            <a:spLocks noGrp="1"/>
          </p:cNvSpPr>
          <p:nvPr>
            <p:ph type="body" orient="vert" idx="55"/>
          </p:nvPr>
        </p:nvSpPr>
        <p:spPr>
          <a:xfrm>
            <a:off x="1530179" y="1214769"/>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68" name="Tijdelijke aanduiding voor afbeelding 31"/>
          <p:cNvSpPr>
            <a:spLocks noGrp="1"/>
          </p:cNvSpPr>
          <p:nvPr>
            <p:ph type="pic" sz="quarter" idx="56"/>
          </p:nvPr>
        </p:nvSpPr>
        <p:spPr>
          <a:xfrm>
            <a:off x="1530179" y="1214769"/>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69" name="Tijdelijke aanduiding voor verticale tekst 2"/>
          <p:cNvSpPr>
            <a:spLocks noGrp="1"/>
          </p:cNvSpPr>
          <p:nvPr>
            <p:ph type="body" orient="vert" idx="57"/>
          </p:nvPr>
        </p:nvSpPr>
        <p:spPr>
          <a:xfrm>
            <a:off x="3857923" y="1214769"/>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70" name="Tijdelijke aanduiding voor afbeelding 31"/>
          <p:cNvSpPr>
            <a:spLocks noGrp="1"/>
          </p:cNvSpPr>
          <p:nvPr>
            <p:ph type="pic" sz="quarter" idx="58"/>
          </p:nvPr>
        </p:nvSpPr>
        <p:spPr>
          <a:xfrm>
            <a:off x="3857923" y="1214769"/>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71" name="Tijdelijke aanduiding voor verticale tekst 2"/>
          <p:cNvSpPr>
            <a:spLocks noGrp="1"/>
          </p:cNvSpPr>
          <p:nvPr>
            <p:ph type="body" orient="vert" idx="59"/>
          </p:nvPr>
        </p:nvSpPr>
        <p:spPr>
          <a:xfrm>
            <a:off x="5021797" y="1214769"/>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72" name="Tijdelijke aanduiding voor afbeelding 31"/>
          <p:cNvSpPr>
            <a:spLocks noGrp="1"/>
          </p:cNvSpPr>
          <p:nvPr>
            <p:ph type="pic" sz="quarter" idx="60"/>
          </p:nvPr>
        </p:nvSpPr>
        <p:spPr>
          <a:xfrm>
            <a:off x="5021797" y="1214769"/>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73" name="Tijdelijke aanduiding voor verticale tekst 2"/>
          <p:cNvSpPr>
            <a:spLocks noGrp="1"/>
          </p:cNvSpPr>
          <p:nvPr>
            <p:ph type="body" orient="vert" idx="61"/>
          </p:nvPr>
        </p:nvSpPr>
        <p:spPr>
          <a:xfrm>
            <a:off x="6185669" y="1214769"/>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74" name="Tijdelijke aanduiding voor afbeelding 31"/>
          <p:cNvSpPr>
            <a:spLocks noGrp="1"/>
          </p:cNvSpPr>
          <p:nvPr>
            <p:ph type="pic" sz="quarter" idx="62"/>
          </p:nvPr>
        </p:nvSpPr>
        <p:spPr>
          <a:xfrm>
            <a:off x="6185669" y="1214769"/>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75" name="Tijdelijke aanduiding voor verticale tekst 2"/>
          <p:cNvSpPr>
            <a:spLocks noGrp="1"/>
          </p:cNvSpPr>
          <p:nvPr>
            <p:ph type="body" orient="vert" idx="63"/>
          </p:nvPr>
        </p:nvSpPr>
        <p:spPr>
          <a:xfrm>
            <a:off x="7349541" y="1214769"/>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76" name="Tijdelijke aanduiding voor afbeelding 31"/>
          <p:cNvSpPr>
            <a:spLocks noGrp="1"/>
          </p:cNvSpPr>
          <p:nvPr>
            <p:ph type="pic" sz="quarter" idx="64"/>
          </p:nvPr>
        </p:nvSpPr>
        <p:spPr>
          <a:xfrm>
            <a:off x="7349541" y="1214769"/>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77" name="Tijdelijke aanduiding voor verticale tekst 2"/>
          <p:cNvSpPr>
            <a:spLocks noGrp="1"/>
          </p:cNvSpPr>
          <p:nvPr>
            <p:ph type="body" orient="vert" idx="65"/>
          </p:nvPr>
        </p:nvSpPr>
        <p:spPr>
          <a:xfrm>
            <a:off x="9677286" y="1214769"/>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78" name="Tijdelijke aanduiding voor afbeelding 31"/>
          <p:cNvSpPr>
            <a:spLocks noGrp="1"/>
          </p:cNvSpPr>
          <p:nvPr>
            <p:ph type="pic" sz="quarter" idx="66"/>
          </p:nvPr>
        </p:nvSpPr>
        <p:spPr>
          <a:xfrm>
            <a:off x="9677286" y="1214769"/>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79" name="Tijdelijke aanduiding voor verticale tekst 2"/>
          <p:cNvSpPr>
            <a:spLocks noGrp="1"/>
          </p:cNvSpPr>
          <p:nvPr>
            <p:ph type="body" orient="vert" idx="67"/>
          </p:nvPr>
        </p:nvSpPr>
        <p:spPr>
          <a:xfrm>
            <a:off x="8513414" y="1214769"/>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80" name="Tijdelijke aanduiding voor afbeelding 31"/>
          <p:cNvSpPr>
            <a:spLocks noGrp="1"/>
          </p:cNvSpPr>
          <p:nvPr>
            <p:ph type="pic" sz="quarter" idx="68"/>
          </p:nvPr>
        </p:nvSpPr>
        <p:spPr>
          <a:xfrm>
            <a:off x="8513414" y="1214769"/>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181" name="Tijdelijke aanduiding voor verticale tekst 2"/>
          <p:cNvSpPr>
            <a:spLocks noGrp="1"/>
          </p:cNvSpPr>
          <p:nvPr>
            <p:ph type="body" orient="vert" idx="69"/>
          </p:nvPr>
        </p:nvSpPr>
        <p:spPr>
          <a:xfrm>
            <a:off x="10841153" y="1214769"/>
            <a:ext cx="970228" cy="1463270"/>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182" name="Tijdelijke aanduiding voor afbeelding 31"/>
          <p:cNvSpPr>
            <a:spLocks noGrp="1"/>
          </p:cNvSpPr>
          <p:nvPr>
            <p:ph type="pic" sz="quarter" idx="70"/>
          </p:nvPr>
        </p:nvSpPr>
        <p:spPr>
          <a:xfrm>
            <a:off x="10841153" y="1214769"/>
            <a:ext cx="970228" cy="994130"/>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236" name="Tijdelijke aanduiding voor datum 3"/>
          <p:cNvSpPr>
            <a:spLocks noGrp="1"/>
          </p:cNvSpPr>
          <p:nvPr>
            <p:ph type="dt" sz="half" idx="71"/>
          </p:nvPr>
        </p:nvSpPr>
        <p:spPr/>
        <p:txBody>
          <a:bodyPr/>
          <a:lstStyle>
            <a:lvl1pPr fontAlgn="base">
              <a:spcBef>
                <a:spcPct val="0"/>
              </a:spcBef>
              <a:spcAft>
                <a:spcPct val="0"/>
              </a:spcAft>
              <a:defRPr b="1">
                <a:latin typeface="Arial" charset="0"/>
                <a:cs typeface="Arial" charset="0"/>
              </a:defRPr>
            </a:lvl1pPr>
          </a:lstStyle>
          <a:p>
            <a:pPr>
              <a:defRPr/>
            </a:pPr>
            <a:fld id="{E5745BE5-CE22-42BF-85FA-55943B456553}" type="datetime2">
              <a:rPr lang="nl-NL"/>
              <a:pPr>
                <a:defRPr/>
              </a:pPr>
              <a:t>donderdag 2 november 2023</a:t>
            </a:fld>
            <a:endParaRPr lang="nl-NL"/>
          </a:p>
        </p:txBody>
      </p:sp>
      <p:sp>
        <p:nvSpPr>
          <p:cNvPr id="237" name="Tijdelijke aanduiding voor voettekst 4"/>
          <p:cNvSpPr>
            <a:spLocks noGrp="1"/>
          </p:cNvSpPr>
          <p:nvPr>
            <p:ph type="ftr" sz="quarter" idx="72"/>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238" name="Tijdelijke aanduiding voor dianummer 5"/>
          <p:cNvSpPr>
            <a:spLocks noGrp="1"/>
          </p:cNvSpPr>
          <p:nvPr>
            <p:ph type="sldNum" sz="quarter" idx="73"/>
          </p:nvPr>
        </p:nvSpPr>
        <p:spPr/>
        <p:txBody>
          <a:bodyPr/>
          <a:lstStyle>
            <a:lvl1pPr fontAlgn="base">
              <a:spcBef>
                <a:spcPct val="0"/>
              </a:spcBef>
              <a:spcAft>
                <a:spcPct val="0"/>
              </a:spcAft>
              <a:defRPr b="1">
                <a:latin typeface="Arial" charset="0"/>
                <a:cs typeface="Arial" charset="0"/>
              </a:defRPr>
            </a:lvl1pPr>
          </a:lstStyle>
          <a:p>
            <a:pPr>
              <a:defRPr/>
            </a:pPr>
            <a:fld id="{B9B587A0-082A-4295-B7A6-6DA77DA9BF59}" type="slidenum">
              <a:rPr lang="nl-NL"/>
              <a:pPr>
                <a:defRPr/>
              </a:pPr>
              <a:t>‹#›</a:t>
            </a:fld>
            <a:endParaRPr lang="nl-NL"/>
          </a:p>
        </p:txBody>
      </p:sp>
    </p:spTree>
    <p:extLst>
      <p:ext uri="{BB962C8B-B14F-4D97-AF65-F5344CB8AC3E}">
        <p14:creationId xmlns:p14="http://schemas.microsoft.com/office/powerpoint/2010/main" val="997992291"/>
      </p:ext>
    </p:extLst>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irectieleden">
    <p:spTree>
      <p:nvGrpSpPr>
        <p:cNvPr id="1" name=""/>
        <p:cNvGrpSpPr/>
        <p:nvPr/>
      </p:nvGrpSpPr>
      <p:grpSpPr>
        <a:xfrm>
          <a:off x="0" y="0"/>
          <a:ext cx="0" cy="0"/>
          <a:chOff x="0" y="0"/>
          <a:chExt cx="0" cy="0"/>
        </a:xfrm>
      </p:grpSpPr>
      <p:sp>
        <p:nvSpPr>
          <p:cNvPr id="43" name="Tekstvak 22"/>
          <p:cNvSpPr txBox="1"/>
          <p:nvPr userDrawn="1"/>
        </p:nvSpPr>
        <p:spPr>
          <a:xfrm>
            <a:off x="9850888" y="-288972"/>
            <a:ext cx="2318888" cy="215444"/>
          </a:xfrm>
          <a:prstGeom prst="rect">
            <a:avLst/>
          </a:prstGeom>
          <a:noFill/>
        </p:spPr>
        <p:txBody>
          <a:bodyPr lIns="0" tIns="0" rIns="0" bIns="0">
            <a:spAutoFit/>
          </a:bodyPr>
          <a:lstStyle/>
          <a:p>
            <a:pPr algn="r" defTabSz="1100663">
              <a:defRPr/>
            </a:pPr>
            <a:r>
              <a:rPr lang="nl-NL" sz="1400" b="1" cap="all" dirty="0">
                <a:solidFill>
                  <a:prstClr val="black">
                    <a:lumMod val="85000"/>
                    <a:lumOff val="15000"/>
                  </a:prstClr>
                </a:solidFill>
                <a:cs typeface="Arial" pitchFamily="34" charset="0"/>
              </a:rPr>
              <a:t>directieleden</a:t>
            </a:r>
          </a:p>
        </p:txBody>
      </p:sp>
      <p:grpSp>
        <p:nvGrpSpPr>
          <p:cNvPr id="44" name="Groep 25"/>
          <p:cNvGrpSpPr>
            <a:grpSpLocks/>
          </p:cNvGrpSpPr>
          <p:nvPr userDrawn="1"/>
        </p:nvGrpSpPr>
        <p:grpSpPr bwMode="auto">
          <a:xfrm>
            <a:off x="-3418850" y="-18059"/>
            <a:ext cx="3182865" cy="4293534"/>
            <a:chOff x="-3425006" y="-17883"/>
            <a:chExt cx="3188786" cy="4152045"/>
          </a:xfrm>
        </p:grpSpPr>
        <p:grpSp>
          <p:nvGrpSpPr>
            <p:cNvPr id="45" name="Instructie"/>
            <p:cNvGrpSpPr>
              <a:grpSpLocks/>
            </p:cNvGrpSpPr>
            <p:nvPr userDrawn="1"/>
          </p:nvGrpSpPr>
          <p:grpSpPr bwMode="auto">
            <a:xfrm>
              <a:off x="-3425006" y="-17883"/>
              <a:ext cx="3188786" cy="3252680"/>
              <a:chOff x="-3746647" y="-17883"/>
              <a:chExt cx="3188786" cy="3252680"/>
            </a:xfrm>
          </p:grpSpPr>
          <p:sp>
            <p:nvSpPr>
              <p:cNvPr id="50" name="Rechthoek 31"/>
              <p:cNvSpPr/>
              <p:nvPr userDrawn="1"/>
            </p:nvSpPr>
            <p:spPr>
              <a:xfrm>
                <a:off x="-3740785" y="-17883"/>
                <a:ext cx="3175108" cy="192122"/>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TEKST NIVEAUS</a:t>
                </a:r>
              </a:p>
            </p:txBody>
          </p:sp>
          <p:sp>
            <p:nvSpPr>
              <p:cNvPr id="51" name="Ovaal 32"/>
              <p:cNvSpPr>
                <a:spLocks noChangeArrowheads="1"/>
              </p:cNvSpPr>
              <p:nvPr userDrawn="1"/>
            </p:nvSpPr>
            <p:spPr bwMode="auto">
              <a:xfrm>
                <a:off x="-3746647" y="133808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52" name="Rechte verbindingslijn 33"/>
              <p:cNvCxnSpPr>
                <a:cxnSpLocks/>
              </p:cNvCxnSpPr>
              <p:nvPr userDrawn="1"/>
            </p:nvCxnSpPr>
            <p:spPr bwMode="auto">
              <a:xfrm>
                <a:off x="-3740987" y="223752"/>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53" name="Rechthoek 34"/>
              <p:cNvSpPr/>
              <p:nvPr userDrawn="1"/>
            </p:nvSpPr>
            <p:spPr>
              <a:xfrm>
                <a:off x="-3615734" y="348895"/>
                <a:ext cx="431814" cy="244518"/>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r>
                  <a:rPr lang="nl-NL" sz="1100" dirty="0">
                    <a:solidFill>
                      <a:srgbClr val="FF3300"/>
                    </a:solidFill>
                    <a:cs typeface="Arial" panose="020B0604020202020204" pitchFamily="34" charset="0"/>
                  </a:rPr>
                  <a:t>Start</a:t>
                </a:r>
              </a:p>
            </p:txBody>
          </p:sp>
          <p:cxnSp>
            <p:nvCxnSpPr>
              <p:cNvPr id="54" name="Rechte verbindingslijn 35"/>
              <p:cNvCxnSpPr>
                <a:cxnSpLocks/>
              </p:cNvCxnSpPr>
              <p:nvPr userDrawn="1"/>
            </p:nvCxnSpPr>
            <p:spPr>
              <a:xfrm>
                <a:off x="-3183920" y="593413"/>
                <a:ext cx="136774"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Rechte verbindingslijn 36"/>
              <p:cNvCxnSpPr>
                <a:cxnSpLocks/>
              </p:cNvCxnSpPr>
              <p:nvPr userDrawn="1"/>
            </p:nvCxnSpPr>
            <p:spPr>
              <a:xfrm>
                <a:off x="-3740785" y="593413"/>
                <a:ext cx="125050"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Rechthoek 37"/>
              <p:cNvSpPr/>
              <p:nvPr userDrawn="1"/>
            </p:nvSpPr>
            <p:spPr>
              <a:xfrm>
                <a:off x="-3609873" y="571184"/>
                <a:ext cx="422045" cy="63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nvGrpSpPr>
              <p:cNvPr id="57" name="Groep 38"/>
              <p:cNvGrpSpPr>
                <a:grpSpLocks/>
              </p:cNvGrpSpPr>
              <p:nvPr userDrawn="1"/>
            </p:nvGrpSpPr>
            <p:grpSpPr bwMode="auto">
              <a:xfrm>
                <a:off x="-3324475" y="700986"/>
                <a:ext cx="182598" cy="143759"/>
                <a:chOff x="-3310843" y="700986"/>
                <a:chExt cx="182598" cy="143759"/>
              </a:xfrm>
            </p:grpSpPr>
            <p:grpSp>
              <p:nvGrpSpPr>
                <p:cNvPr id="107" name="Groep 88"/>
                <p:cNvGrpSpPr>
                  <a:grpSpLocks/>
                </p:cNvGrpSpPr>
                <p:nvPr userDrawn="1"/>
              </p:nvGrpSpPr>
              <p:grpSpPr bwMode="auto">
                <a:xfrm>
                  <a:off x="-3310843" y="700986"/>
                  <a:ext cx="182598" cy="143759"/>
                  <a:chOff x="-3310843" y="700986"/>
                  <a:chExt cx="182598" cy="143759"/>
                </a:xfrm>
              </p:grpSpPr>
              <p:cxnSp>
                <p:nvCxnSpPr>
                  <p:cNvPr id="111" name="Rechte verbindingslijn 92"/>
                  <p:cNvCxnSpPr>
                    <a:cxnSpLocks noChangeShapeType="1"/>
                  </p:cNvCxnSpPr>
                  <p:nvPr userDrawn="1"/>
                </p:nvCxnSpPr>
                <p:spPr bwMode="auto">
                  <a:xfrm>
                    <a:off x="-3310843"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12" name="Rechte verbindingslijn 93"/>
                  <p:cNvCxnSpPr>
                    <a:cxnSpLocks noChangeShapeType="1"/>
                  </p:cNvCxnSpPr>
                  <p:nvPr userDrawn="1"/>
                </p:nvCxnSpPr>
                <p:spPr bwMode="auto">
                  <a:xfrm>
                    <a:off x="-3310843"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13" name="Rechte verbindingslijn 94"/>
                  <p:cNvCxnSpPr>
                    <a:cxnSpLocks noChangeShapeType="1"/>
                  </p:cNvCxnSpPr>
                  <p:nvPr userDrawn="1"/>
                </p:nvCxnSpPr>
                <p:spPr bwMode="auto">
                  <a:xfrm>
                    <a:off x="-3213196"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14" name="Rechte verbindingslijn 95"/>
                  <p:cNvCxnSpPr>
                    <a:cxnSpLocks noChangeShapeType="1"/>
                  </p:cNvCxnSpPr>
                  <p:nvPr userDrawn="1"/>
                </p:nvCxnSpPr>
                <p:spPr bwMode="auto">
                  <a:xfrm>
                    <a:off x="-3213196"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15" name="Rechte verbindingslijn 96"/>
                  <p:cNvCxnSpPr>
                    <a:cxnSpLocks noChangeShapeType="1"/>
                  </p:cNvCxnSpPr>
                  <p:nvPr userDrawn="1"/>
                </p:nvCxnSpPr>
                <p:spPr bwMode="auto">
                  <a:xfrm>
                    <a:off x="-3213196"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108" name="Groep 89"/>
                <p:cNvGrpSpPr>
                  <a:grpSpLocks/>
                </p:cNvGrpSpPr>
                <p:nvPr userDrawn="1"/>
              </p:nvGrpSpPr>
              <p:grpSpPr bwMode="auto">
                <a:xfrm flipH="1">
                  <a:off x="-3310774" y="735854"/>
                  <a:ext cx="88801" cy="72568"/>
                  <a:chOff x="-2091059" y="1395403"/>
                  <a:chExt cx="157316" cy="128558"/>
                </a:xfrm>
              </p:grpSpPr>
              <p:sp>
                <p:nvSpPr>
                  <p:cNvPr id="109" name="Rechthoek 90"/>
                  <p:cNvSpPr/>
                  <p:nvPr userDrawn="1"/>
                </p:nvSpPr>
                <p:spPr>
                  <a:xfrm>
                    <a:off x="-2051087"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10" name="Pijl: punthaak 91"/>
                  <p:cNvSpPr/>
                  <p:nvPr userDrawn="1"/>
                </p:nvSpPr>
                <p:spPr>
                  <a:xfrm flipH="1">
                    <a:off x="-2092625" y="1396216"/>
                    <a:ext cx="131536"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nvGrpSpPr>
              <p:cNvPr id="58" name="Groep 39"/>
              <p:cNvGrpSpPr>
                <a:grpSpLocks/>
              </p:cNvGrpSpPr>
              <p:nvPr userDrawn="1"/>
            </p:nvGrpSpPr>
            <p:grpSpPr bwMode="auto">
              <a:xfrm>
                <a:off x="-3647748" y="700986"/>
                <a:ext cx="182598" cy="143759"/>
                <a:chOff x="-3634116" y="700986"/>
                <a:chExt cx="182598" cy="143759"/>
              </a:xfrm>
            </p:grpSpPr>
            <p:grpSp>
              <p:nvGrpSpPr>
                <p:cNvPr id="98" name="Groep 79"/>
                <p:cNvGrpSpPr>
                  <a:grpSpLocks/>
                </p:cNvGrpSpPr>
                <p:nvPr userDrawn="1"/>
              </p:nvGrpSpPr>
              <p:grpSpPr bwMode="auto">
                <a:xfrm>
                  <a:off x="-3634116" y="700986"/>
                  <a:ext cx="182598" cy="143759"/>
                  <a:chOff x="-3634116" y="700986"/>
                  <a:chExt cx="182598" cy="143759"/>
                </a:xfrm>
              </p:grpSpPr>
              <p:cxnSp>
                <p:nvCxnSpPr>
                  <p:cNvPr id="102" name="Rechte verbindingslijn 83"/>
                  <p:cNvCxnSpPr>
                    <a:cxnSpLocks noChangeShapeType="1"/>
                  </p:cNvCxnSpPr>
                  <p:nvPr userDrawn="1"/>
                </p:nvCxnSpPr>
                <p:spPr bwMode="auto">
                  <a:xfrm>
                    <a:off x="-3634116" y="700986"/>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03" name="Rechte verbindingslijn 84"/>
                  <p:cNvCxnSpPr>
                    <a:cxnSpLocks noChangeShapeType="1"/>
                  </p:cNvCxnSpPr>
                  <p:nvPr userDrawn="1"/>
                </p:nvCxnSpPr>
                <p:spPr bwMode="auto">
                  <a:xfrm>
                    <a:off x="-3634116" y="844745"/>
                    <a:ext cx="182598"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04" name="Rechte verbindingslijn 85"/>
                  <p:cNvCxnSpPr>
                    <a:cxnSpLocks noChangeShapeType="1"/>
                  </p:cNvCxnSpPr>
                  <p:nvPr userDrawn="1"/>
                </p:nvCxnSpPr>
                <p:spPr bwMode="auto">
                  <a:xfrm>
                    <a:off x="-3536469" y="80880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05" name="Rechte verbindingslijn 86"/>
                  <p:cNvCxnSpPr>
                    <a:cxnSpLocks noChangeShapeType="1"/>
                  </p:cNvCxnSpPr>
                  <p:nvPr userDrawn="1"/>
                </p:nvCxnSpPr>
                <p:spPr bwMode="auto">
                  <a:xfrm>
                    <a:off x="-3536469" y="77286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cxnSp>
                <p:nvCxnSpPr>
                  <p:cNvPr id="106" name="Rechte verbindingslijn 87"/>
                  <p:cNvCxnSpPr>
                    <a:cxnSpLocks noChangeShapeType="1"/>
                  </p:cNvCxnSpPr>
                  <p:nvPr userDrawn="1"/>
                </p:nvCxnSpPr>
                <p:spPr bwMode="auto">
                  <a:xfrm>
                    <a:off x="-3536469" y="736926"/>
                    <a:ext cx="82203" cy="0"/>
                  </a:xfrm>
                  <a:prstGeom prst="line">
                    <a:avLst/>
                  </a:prstGeom>
                  <a:noFill/>
                  <a:ln w="9525" algn="ctr">
                    <a:solidFill>
                      <a:srgbClr val="292929"/>
                    </a:solidFill>
                    <a:round/>
                    <a:headEnd/>
                    <a:tailEnd/>
                  </a:ln>
                  <a:extLst>
                    <a:ext uri="{909E8E84-426E-40DD-AFC4-6F175D3DCCD1}">
                      <a14:hiddenFill xmlns:a14="http://schemas.microsoft.com/office/drawing/2010/main">
                        <a:noFill/>
                      </a14:hiddenFill>
                    </a:ext>
                  </a:extLst>
                </p:spPr>
              </p:cxnSp>
            </p:grpSp>
            <p:grpSp>
              <p:nvGrpSpPr>
                <p:cNvPr id="99" name="Groep 80"/>
                <p:cNvGrpSpPr>
                  <a:grpSpLocks/>
                </p:cNvGrpSpPr>
                <p:nvPr userDrawn="1"/>
              </p:nvGrpSpPr>
              <p:grpSpPr bwMode="auto">
                <a:xfrm>
                  <a:off x="-3634047" y="735854"/>
                  <a:ext cx="88801" cy="72568"/>
                  <a:chOff x="-2091059" y="1395403"/>
                  <a:chExt cx="157316" cy="128558"/>
                </a:xfrm>
              </p:grpSpPr>
              <p:sp>
                <p:nvSpPr>
                  <p:cNvPr id="100" name="Rechthoek 81"/>
                  <p:cNvSpPr/>
                  <p:nvPr userDrawn="1"/>
                </p:nvSpPr>
                <p:spPr>
                  <a:xfrm>
                    <a:off x="-2051776" y="1435596"/>
                    <a:ext cx="117690" cy="4781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01" name="Pijl: punthaak 82"/>
                  <p:cNvSpPr/>
                  <p:nvPr userDrawn="1"/>
                </p:nvSpPr>
                <p:spPr>
                  <a:xfrm flipH="1">
                    <a:off x="-2089851" y="1396216"/>
                    <a:ext cx="128074" cy="126579"/>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cxnSp>
            <p:nvCxnSpPr>
              <p:cNvPr id="59" name="Rechte verbindingslijn 40"/>
              <p:cNvCxnSpPr>
                <a:cxnSpLocks/>
              </p:cNvCxnSpPr>
              <p:nvPr userDrawn="1"/>
            </p:nvCxnSpPr>
            <p:spPr bwMode="auto">
              <a:xfrm flipV="1">
                <a:off x="-3458095" y="504305"/>
                <a:ext cx="720437" cy="188422"/>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cxnSp>
            <p:nvCxnSpPr>
              <p:cNvPr id="60" name="Rechte verbindingslijn 41"/>
              <p:cNvCxnSpPr>
                <a:cxnSpLocks/>
              </p:cNvCxnSpPr>
              <p:nvPr userDrawn="1"/>
            </p:nvCxnSpPr>
            <p:spPr bwMode="auto">
              <a:xfrm>
                <a:off x="-3142211" y="692727"/>
                <a:ext cx="399011" cy="238298"/>
              </a:xfrm>
              <a:prstGeom prst="line">
                <a:avLst/>
              </a:prstGeom>
              <a:noFill/>
              <a:ln w="19050" cap="rnd" algn="ctr">
                <a:solidFill>
                  <a:schemeClr val="tx2"/>
                </a:solidFill>
                <a:round/>
                <a:headEnd type="oval" w="med" len="med"/>
                <a:tailEnd/>
              </a:ln>
              <a:extLst>
                <a:ext uri="{909E8E84-426E-40DD-AFC4-6F175D3DCCD1}">
                  <a14:hiddenFill xmlns:a14="http://schemas.microsoft.com/office/drawing/2010/main">
                    <a:noFill/>
                  </a14:hiddenFill>
                </a:ext>
              </a:extLst>
            </p:spPr>
          </p:cxnSp>
          <p:grpSp>
            <p:nvGrpSpPr>
              <p:cNvPr id="61" name="Groep 42"/>
              <p:cNvGrpSpPr>
                <a:grpSpLocks/>
              </p:cNvGrpSpPr>
              <p:nvPr userDrawn="1"/>
            </p:nvGrpSpPr>
            <p:grpSpPr bwMode="auto">
              <a:xfrm>
                <a:off x="-2746678" y="350909"/>
                <a:ext cx="357690" cy="330595"/>
                <a:chOff x="-2721817" y="347336"/>
                <a:chExt cx="432805" cy="400021"/>
              </a:xfrm>
            </p:grpSpPr>
            <p:sp>
              <p:nvSpPr>
                <p:cNvPr id="87" name="Rechthoek 68"/>
                <p:cNvSpPr/>
                <p:nvPr userDrawn="1"/>
              </p:nvSpPr>
              <p:spPr>
                <a:xfrm>
                  <a:off x="-2721291" y="346820"/>
                  <a:ext cx="432656" cy="42651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88" name="Groep 69"/>
                <p:cNvGrpSpPr>
                  <a:grpSpLocks/>
                </p:cNvGrpSpPr>
                <p:nvPr userDrawn="1"/>
              </p:nvGrpSpPr>
              <p:grpSpPr bwMode="auto">
                <a:xfrm>
                  <a:off x="-2652453" y="431583"/>
                  <a:ext cx="294076" cy="231526"/>
                  <a:chOff x="-3634116" y="700986"/>
                  <a:chExt cx="182598" cy="143759"/>
                </a:xfrm>
              </p:grpSpPr>
              <p:grpSp>
                <p:nvGrpSpPr>
                  <p:cNvPr id="89" name="Groep 70"/>
                  <p:cNvGrpSpPr>
                    <a:grpSpLocks/>
                  </p:cNvGrpSpPr>
                  <p:nvPr userDrawn="1"/>
                </p:nvGrpSpPr>
                <p:grpSpPr bwMode="auto">
                  <a:xfrm>
                    <a:off x="-3634116" y="700986"/>
                    <a:ext cx="182598" cy="143759"/>
                    <a:chOff x="-3634116" y="700986"/>
                    <a:chExt cx="182598" cy="143759"/>
                  </a:xfrm>
                </p:grpSpPr>
                <p:cxnSp>
                  <p:nvCxnSpPr>
                    <p:cNvPr id="93" name="Rechte verbindingslijn 74"/>
                    <p:cNvCxnSpPr>
                      <a:cxnSpLocks noChangeShapeType="1"/>
                    </p:cNvCxnSpPr>
                    <p:nvPr userDrawn="1"/>
                  </p:nvCxnSpPr>
                  <p:spPr bwMode="auto">
                    <a:xfrm>
                      <a:off x="-3634116"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94" name="Rechte verbindingslijn 75"/>
                    <p:cNvCxnSpPr>
                      <a:cxnSpLocks noChangeShapeType="1"/>
                    </p:cNvCxnSpPr>
                    <p:nvPr userDrawn="1"/>
                  </p:nvCxnSpPr>
                  <p:spPr bwMode="auto">
                    <a:xfrm>
                      <a:off x="-3634116"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95" name="Rechte verbindingslijn 76"/>
                    <p:cNvCxnSpPr>
                      <a:cxnSpLocks noChangeShapeType="1"/>
                    </p:cNvCxnSpPr>
                    <p:nvPr userDrawn="1"/>
                  </p:nvCxnSpPr>
                  <p:spPr bwMode="auto">
                    <a:xfrm>
                      <a:off x="-3536469"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96" name="Rechte verbindingslijn 77"/>
                    <p:cNvCxnSpPr>
                      <a:cxnSpLocks noChangeShapeType="1"/>
                    </p:cNvCxnSpPr>
                    <p:nvPr userDrawn="1"/>
                  </p:nvCxnSpPr>
                  <p:spPr bwMode="auto">
                    <a:xfrm>
                      <a:off x="-3536469"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97" name="Rechte verbindingslijn 78"/>
                    <p:cNvCxnSpPr>
                      <a:cxnSpLocks noChangeShapeType="1"/>
                    </p:cNvCxnSpPr>
                    <p:nvPr userDrawn="1"/>
                  </p:nvCxnSpPr>
                  <p:spPr bwMode="auto">
                    <a:xfrm>
                      <a:off x="-3536469"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90" name="Groep 71"/>
                  <p:cNvGrpSpPr>
                    <a:grpSpLocks/>
                  </p:cNvGrpSpPr>
                  <p:nvPr userDrawn="1"/>
                </p:nvGrpSpPr>
                <p:grpSpPr bwMode="auto">
                  <a:xfrm>
                    <a:off x="-3634047" y="735854"/>
                    <a:ext cx="88801" cy="72568"/>
                    <a:chOff x="-2091059" y="1395403"/>
                    <a:chExt cx="157316" cy="128558"/>
                  </a:xfrm>
                </p:grpSpPr>
                <p:sp>
                  <p:nvSpPr>
                    <p:cNvPr id="91" name="Rechthoek 72"/>
                    <p:cNvSpPr/>
                    <p:nvPr userDrawn="1"/>
                  </p:nvSpPr>
                  <p:spPr>
                    <a:xfrm>
                      <a:off x="-2052474" y="1436933"/>
                      <a:ext cx="119631" cy="44380"/>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92" name="Pijl: punthaak 73"/>
                    <p:cNvSpPr/>
                    <p:nvPr userDrawn="1"/>
                  </p:nvSpPr>
                  <p:spPr>
                    <a:xfrm flipH="1">
                      <a:off x="-2091483" y="1394667"/>
                      <a:ext cx="130033" cy="128913"/>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grpSp>
            <p:nvGrpSpPr>
              <p:cNvPr id="62" name="Groep 43"/>
              <p:cNvGrpSpPr>
                <a:grpSpLocks/>
              </p:cNvGrpSpPr>
              <p:nvPr userDrawn="1"/>
            </p:nvGrpSpPr>
            <p:grpSpPr bwMode="auto">
              <a:xfrm>
                <a:off x="-2746678" y="762183"/>
                <a:ext cx="357690" cy="330595"/>
                <a:chOff x="-2721817" y="782525"/>
                <a:chExt cx="432805" cy="400021"/>
              </a:xfrm>
            </p:grpSpPr>
            <p:sp>
              <p:nvSpPr>
                <p:cNvPr id="76" name="Rechthoek 57"/>
                <p:cNvSpPr/>
                <p:nvPr userDrawn="1"/>
              </p:nvSpPr>
              <p:spPr>
                <a:xfrm>
                  <a:off x="-2721291" y="781961"/>
                  <a:ext cx="432656" cy="40153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defRPr/>
                  </a:pPr>
                  <a:endParaRPr lang="nl-NL" sz="1300">
                    <a:solidFill>
                      <a:srgbClr val="FF0000"/>
                    </a:solidFill>
                    <a:cs typeface="Arial" panose="020B0604020202020204" pitchFamily="34" charset="0"/>
                  </a:endParaRPr>
                </a:p>
              </p:txBody>
            </p:sp>
            <p:grpSp>
              <p:nvGrpSpPr>
                <p:cNvPr id="77" name="Groep 58"/>
                <p:cNvGrpSpPr>
                  <a:grpSpLocks/>
                </p:cNvGrpSpPr>
                <p:nvPr userDrawn="1"/>
              </p:nvGrpSpPr>
              <p:grpSpPr bwMode="auto">
                <a:xfrm>
                  <a:off x="-2652453" y="866772"/>
                  <a:ext cx="294076" cy="231526"/>
                  <a:chOff x="-3310843" y="700986"/>
                  <a:chExt cx="182598" cy="143759"/>
                </a:xfrm>
              </p:grpSpPr>
              <p:grpSp>
                <p:nvGrpSpPr>
                  <p:cNvPr id="78" name="Groep 59"/>
                  <p:cNvGrpSpPr>
                    <a:grpSpLocks/>
                  </p:cNvGrpSpPr>
                  <p:nvPr userDrawn="1"/>
                </p:nvGrpSpPr>
                <p:grpSpPr bwMode="auto">
                  <a:xfrm>
                    <a:off x="-3310843" y="700986"/>
                    <a:ext cx="182598" cy="143759"/>
                    <a:chOff x="-3310843" y="700986"/>
                    <a:chExt cx="182598" cy="143759"/>
                  </a:xfrm>
                </p:grpSpPr>
                <p:cxnSp>
                  <p:nvCxnSpPr>
                    <p:cNvPr id="82" name="Rechte verbindingslijn 63"/>
                    <p:cNvCxnSpPr>
                      <a:cxnSpLocks noChangeShapeType="1"/>
                    </p:cNvCxnSpPr>
                    <p:nvPr userDrawn="1"/>
                  </p:nvCxnSpPr>
                  <p:spPr bwMode="auto">
                    <a:xfrm>
                      <a:off x="-3310843" y="700986"/>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83" name="Rechte verbindingslijn 64"/>
                    <p:cNvCxnSpPr>
                      <a:cxnSpLocks noChangeShapeType="1"/>
                    </p:cNvCxnSpPr>
                    <p:nvPr userDrawn="1"/>
                  </p:nvCxnSpPr>
                  <p:spPr bwMode="auto">
                    <a:xfrm>
                      <a:off x="-3310843" y="844745"/>
                      <a:ext cx="182598"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84" name="Rechte verbindingslijn 65"/>
                    <p:cNvCxnSpPr>
                      <a:cxnSpLocks noChangeShapeType="1"/>
                    </p:cNvCxnSpPr>
                    <p:nvPr userDrawn="1"/>
                  </p:nvCxnSpPr>
                  <p:spPr bwMode="auto">
                    <a:xfrm>
                      <a:off x="-3213196" y="80880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85" name="Rechte verbindingslijn 66"/>
                    <p:cNvCxnSpPr>
                      <a:cxnSpLocks noChangeShapeType="1"/>
                    </p:cNvCxnSpPr>
                    <p:nvPr userDrawn="1"/>
                  </p:nvCxnSpPr>
                  <p:spPr bwMode="auto">
                    <a:xfrm>
                      <a:off x="-3213196" y="77286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cxnSp>
                  <p:nvCxnSpPr>
                    <p:cNvPr id="86" name="Rechte verbindingslijn 67"/>
                    <p:cNvCxnSpPr>
                      <a:cxnSpLocks noChangeShapeType="1"/>
                    </p:cNvCxnSpPr>
                    <p:nvPr userDrawn="1"/>
                  </p:nvCxnSpPr>
                  <p:spPr bwMode="auto">
                    <a:xfrm>
                      <a:off x="-3213196" y="736926"/>
                      <a:ext cx="82203" cy="0"/>
                    </a:xfrm>
                    <a:prstGeom prst="line">
                      <a:avLst/>
                    </a:prstGeom>
                    <a:noFill/>
                    <a:ln w="19050" algn="ctr">
                      <a:solidFill>
                        <a:srgbClr val="292929"/>
                      </a:solidFill>
                      <a:round/>
                      <a:headEnd/>
                      <a:tailEnd/>
                    </a:ln>
                    <a:extLst>
                      <a:ext uri="{909E8E84-426E-40DD-AFC4-6F175D3DCCD1}">
                        <a14:hiddenFill xmlns:a14="http://schemas.microsoft.com/office/drawing/2010/main">
                          <a:noFill/>
                        </a14:hiddenFill>
                      </a:ext>
                    </a:extLst>
                  </p:spPr>
                </p:cxnSp>
              </p:grpSp>
              <p:grpSp>
                <p:nvGrpSpPr>
                  <p:cNvPr id="79" name="Groep 60"/>
                  <p:cNvGrpSpPr>
                    <a:grpSpLocks/>
                  </p:cNvGrpSpPr>
                  <p:nvPr userDrawn="1"/>
                </p:nvGrpSpPr>
                <p:grpSpPr bwMode="auto">
                  <a:xfrm flipH="1">
                    <a:off x="-3310774" y="735854"/>
                    <a:ext cx="88801" cy="72568"/>
                    <a:chOff x="-2091059" y="1395403"/>
                    <a:chExt cx="157316" cy="128558"/>
                  </a:xfrm>
                </p:grpSpPr>
                <p:sp>
                  <p:nvSpPr>
                    <p:cNvPr id="80" name="Rechthoek 61"/>
                    <p:cNvSpPr/>
                    <p:nvPr userDrawn="1"/>
                  </p:nvSpPr>
                  <p:spPr>
                    <a:xfrm>
                      <a:off x="-2052949" y="1436881"/>
                      <a:ext cx="119631" cy="44379"/>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81" name="Pijl: punthaak 62"/>
                    <p:cNvSpPr/>
                    <p:nvPr userDrawn="1"/>
                  </p:nvSpPr>
                  <p:spPr>
                    <a:xfrm flipH="1">
                      <a:off x="-2091958" y="1394615"/>
                      <a:ext cx="130033" cy="128912"/>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63" name="Rechthoek 44"/>
              <p:cNvSpPr>
                <a:spLocks noChangeArrowheads="1"/>
              </p:cNvSpPr>
              <p:nvPr userDrawn="1"/>
            </p:nvSpPr>
            <p:spPr bwMode="auto">
              <a:xfrm>
                <a:off x="-2271442" y="420345"/>
                <a:ext cx="1713581" cy="19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omhoog</a:t>
                </a:r>
              </a:p>
            </p:txBody>
          </p:sp>
          <p:sp>
            <p:nvSpPr>
              <p:cNvPr id="64" name="Rechthoek 45"/>
              <p:cNvSpPr>
                <a:spLocks noChangeArrowheads="1"/>
              </p:cNvSpPr>
              <p:nvPr userDrawn="1"/>
            </p:nvSpPr>
            <p:spPr bwMode="auto">
              <a:xfrm>
                <a:off x="-2271442" y="829992"/>
                <a:ext cx="1713581" cy="190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Niveau omlaag</a:t>
                </a:r>
              </a:p>
            </p:txBody>
          </p:sp>
          <p:cxnSp>
            <p:nvCxnSpPr>
              <p:cNvPr id="65" name="Rechte verbindingslijn 46"/>
              <p:cNvCxnSpPr>
                <a:cxnSpLocks/>
              </p:cNvCxnSpPr>
              <p:nvPr userDrawn="1"/>
            </p:nvCxnSpPr>
            <p:spPr bwMode="auto">
              <a:xfrm>
                <a:off x="-3740987" y="1215973"/>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66" name="Rechthoek 47"/>
              <p:cNvSpPr>
                <a:spLocks noChangeArrowheads="1"/>
              </p:cNvSpPr>
              <p:nvPr userDrawn="1"/>
            </p:nvSpPr>
            <p:spPr bwMode="auto">
              <a:xfrm>
                <a:off x="-3381265" y="133808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268288" indent="-268288"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Bullet</a:t>
                </a:r>
              </a:p>
            </p:txBody>
          </p:sp>
          <p:sp>
            <p:nvSpPr>
              <p:cNvPr id="67" name="Ovaal 48"/>
              <p:cNvSpPr>
                <a:spLocks noChangeArrowheads="1"/>
              </p:cNvSpPr>
              <p:nvPr userDrawn="1"/>
            </p:nvSpPr>
            <p:spPr bwMode="auto">
              <a:xfrm>
                <a:off x="-3746647" y="1709622"/>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68" name="Rechthoek 49"/>
              <p:cNvSpPr>
                <a:spLocks noChangeArrowheads="1"/>
              </p:cNvSpPr>
              <p:nvPr userDrawn="1"/>
            </p:nvSpPr>
            <p:spPr bwMode="auto">
              <a:xfrm>
                <a:off x="-3381265" y="1709622"/>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5524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lvl="1" defTabSz="1100663" eaLnBrk="1" fontAlgn="base" hangingPunct="1">
                  <a:lnSpc>
                    <a:spcPct val="110000"/>
                  </a:lnSpc>
                  <a:spcBef>
                    <a:spcPts val="1083"/>
                  </a:spcBef>
                  <a:spcAft>
                    <a:spcPts val="1083"/>
                  </a:spcAft>
                  <a:buClr>
                    <a:srgbClr val="002C51"/>
                  </a:buClr>
                  <a:buFont typeface="Wingdings" pitchFamily="2" charset="2"/>
                  <a:buChar char="§"/>
                  <a:defRPr/>
                </a:pPr>
                <a:r>
                  <a:rPr lang="nl-NL" altLang="en-US" sz="1300" b="0">
                    <a:solidFill>
                      <a:srgbClr val="000000"/>
                    </a:solidFill>
                  </a:rPr>
                  <a:t>Sub-bullet</a:t>
                </a:r>
              </a:p>
            </p:txBody>
          </p:sp>
          <p:sp>
            <p:nvSpPr>
              <p:cNvPr id="69" name="Ovaal 50"/>
              <p:cNvSpPr>
                <a:spLocks noChangeArrowheads="1"/>
              </p:cNvSpPr>
              <p:nvPr userDrawn="1"/>
            </p:nvSpPr>
            <p:spPr bwMode="auto">
              <a:xfrm>
                <a:off x="-3746647" y="208433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70" name="Rechthoek 51"/>
              <p:cNvSpPr>
                <a:spLocks noChangeArrowheads="1"/>
              </p:cNvSpPr>
              <p:nvPr userDrawn="1"/>
            </p:nvSpPr>
            <p:spPr bwMode="auto">
              <a:xfrm>
                <a:off x="-3381265" y="208433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2" defTabSz="1100663" eaLnBrk="1" fontAlgn="base" hangingPunct="1">
                  <a:lnSpc>
                    <a:spcPct val="110000"/>
                  </a:lnSpc>
                  <a:spcBef>
                    <a:spcPts val="1083"/>
                  </a:spcBef>
                  <a:spcAft>
                    <a:spcPts val="1083"/>
                  </a:spcAft>
                  <a:buClr>
                    <a:srgbClr val="0080C9"/>
                  </a:buClr>
                  <a:buFont typeface="Arial" pitchFamily="34" charset="0"/>
                  <a:buNone/>
                  <a:defRPr/>
                </a:pPr>
                <a:r>
                  <a:rPr lang="nl-NL" altLang="en-US" sz="1300" b="0">
                    <a:solidFill>
                      <a:srgbClr val="000000"/>
                    </a:solidFill>
                  </a:rPr>
                  <a:t>Platte Tekst</a:t>
                </a:r>
              </a:p>
            </p:txBody>
          </p:sp>
          <p:sp>
            <p:nvSpPr>
              <p:cNvPr id="71" name="Ovaal 52"/>
              <p:cNvSpPr>
                <a:spLocks noChangeArrowheads="1"/>
              </p:cNvSpPr>
              <p:nvPr userDrawn="1"/>
            </p:nvSpPr>
            <p:spPr bwMode="auto">
              <a:xfrm>
                <a:off x="-3746647" y="2455879"/>
                <a:ext cx="261824" cy="260396"/>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4</a:t>
                </a:r>
              </a:p>
            </p:txBody>
          </p:sp>
          <p:sp>
            <p:nvSpPr>
              <p:cNvPr id="72" name="Rechthoek 53"/>
              <p:cNvSpPr>
                <a:spLocks noChangeArrowheads="1"/>
              </p:cNvSpPr>
              <p:nvPr userDrawn="1"/>
            </p:nvSpPr>
            <p:spPr bwMode="auto">
              <a:xfrm>
                <a:off x="-3381265" y="2455879"/>
                <a:ext cx="2823404" cy="2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1083"/>
                  </a:spcBef>
                  <a:spcAft>
                    <a:spcPts val="1083"/>
                  </a:spcAft>
                  <a:buFont typeface="Arial" pitchFamily="34" charset="0"/>
                  <a:buNone/>
                  <a:defRPr/>
                </a:pPr>
                <a:r>
                  <a:rPr lang="nl-NL" altLang="en-US" sz="1600">
                    <a:solidFill>
                      <a:srgbClr val="000000"/>
                    </a:solidFill>
                  </a:rPr>
                  <a:t>Header</a:t>
                </a:r>
              </a:p>
            </p:txBody>
          </p:sp>
          <p:sp>
            <p:nvSpPr>
              <p:cNvPr id="73" name="Ovaal 54"/>
              <p:cNvSpPr>
                <a:spLocks noChangeArrowheads="1"/>
              </p:cNvSpPr>
              <p:nvPr userDrawn="1"/>
            </p:nvSpPr>
            <p:spPr bwMode="auto">
              <a:xfrm>
                <a:off x="-3746647" y="2849648"/>
                <a:ext cx="261824" cy="258808"/>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5</a:t>
                </a:r>
              </a:p>
            </p:txBody>
          </p:sp>
          <p:sp>
            <p:nvSpPr>
              <p:cNvPr id="74" name="Rechthoek 55"/>
              <p:cNvSpPr>
                <a:spLocks noChangeArrowheads="1"/>
              </p:cNvSpPr>
              <p:nvPr userDrawn="1"/>
            </p:nvSpPr>
            <p:spPr bwMode="auto">
              <a:xfrm>
                <a:off x="-3381265" y="2849648"/>
                <a:ext cx="2823404" cy="255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nchor="ctr"/>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eaLnBrk="0" hangingPunct="0">
                  <a:defRPr sz="2000" b="1">
                    <a:solidFill>
                      <a:schemeClr val="tx1"/>
                    </a:solidFill>
                    <a:latin typeface="Arial" pitchFamily="34" charset="0"/>
                    <a:cs typeface="Arial" pitchFamily="34" charset="0"/>
                  </a:defRPr>
                </a:lvl5pPr>
                <a:lvl6pPr marL="457200" eaLnBrk="0" fontAlgn="base" hangingPunct="0">
                  <a:spcBef>
                    <a:spcPct val="0"/>
                  </a:spcBef>
                  <a:spcAft>
                    <a:spcPct val="0"/>
                  </a:spcAft>
                  <a:defRPr sz="2000" b="1">
                    <a:solidFill>
                      <a:schemeClr val="tx1"/>
                    </a:solidFill>
                    <a:latin typeface="Arial" pitchFamily="34" charset="0"/>
                    <a:cs typeface="Arial" pitchFamily="34" charset="0"/>
                  </a:defRPr>
                </a:lvl6pPr>
                <a:lvl7pPr marL="914400" eaLnBrk="0" fontAlgn="base" hangingPunct="0">
                  <a:spcBef>
                    <a:spcPct val="0"/>
                  </a:spcBef>
                  <a:spcAft>
                    <a:spcPct val="0"/>
                  </a:spcAft>
                  <a:defRPr sz="2000" b="1">
                    <a:solidFill>
                      <a:schemeClr val="tx1"/>
                    </a:solidFill>
                    <a:latin typeface="Arial" pitchFamily="34" charset="0"/>
                    <a:cs typeface="Arial" pitchFamily="34" charset="0"/>
                  </a:defRPr>
                </a:lvl7pPr>
                <a:lvl8pPr marL="1371600" eaLnBrk="0" fontAlgn="base" hangingPunct="0">
                  <a:spcBef>
                    <a:spcPct val="0"/>
                  </a:spcBef>
                  <a:spcAft>
                    <a:spcPct val="0"/>
                  </a:spcAft>
                  <a:defRPr sz="2000" b="1">
                    <a:solidFill>
                      <a:schemeClr val="tx1"/>
                    </a:solidFill>
                    <a:latin typeface="Arial" pitchFamily="34" charset="0"/>
                    <a:cs typeface="Arial" pitchFamily="34" charset="0"/>
                  </a:defRPr>
                </a:lvl8pPr>
                <a:lvl9pPr marL="18288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4" defTabSz="1100663" eaLnBrk="1" fontAlgn="base" hangingPunct="1">
                  <a:lnSpc>
                    <a:spcPct val="110000"/>
                  </a:lnSpc>
                  <a:spcBef>
                    <a:spcPts val="1083"/>
                  </a:spcBef>
                  <a:spcAft>
                    <a:spcPts val="1083"/>
                  </a:spcAft>
                  <a:buFont typeface="Arial" pitchFamily="34" charset="0"/>
                  <a:buNone/>
                  <a:defRPr/>
                </a:pPr>
                <a:r>
                  <a:rPr lang="nl-NL" altLang="en-US" sz="1300" b="0" i="1">
                    <a:solidFill>
                      <a:srgbClr val="7C7C7B"/>
                    </a:solidFill>
                  </a:rPr>
                  <a:t>Bronvermelding</a:t>
                </a:r>
              </a:p>
            </p:txBody>
          </p:sp>
          <p:cxnSp>
            <p:nvCxnSpPr>
              <p:cNvPr id="75" name="Rechte verbindingslijn 56"/>
              <p:cNvCxnSpPr>
                <a:cxnSpLocks/>
              </p:cNvCxnSpPr>
              <p:nvPr userDrawn="1"/>
            </p:nvCxnSpPr>
            <p:spPr bwMode="auto">
              <a:xfrm>
                <a:off x="-3740987" y="3234797"/>
                <a:ext cx="3176013"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46" name="Meer informatie"/>
            <p:cNvGrpSpPr>
              <a:grpSpLocks/>
            </p:cNvGrpSpPr>
            <p:nvPr userDrawn="1"/>
          </p:nvGrpSpPr>
          <p:grpSpPr bwMode="auto">
            <a:xfrm>
              <a:off x="-3421298" y="3350889"/>
              <a:ext cx="3178515" cy="783273"/>
              <a:chOff x="-3741486" y="3359148"/>
              <a:chExt cx="3178515" cy="783273"/>
            </a:xfrm>
          </p:grpSpPr>
          <p:sp>
            <p:nvSpPr>
              <p:cNvPr id="47" name="Freeform 101"/>
              <p:cNvSpPr>
                <a:spLocks noEditPoints="1"/>
              </p:cNvSpPr>
              <p:nvPr/>
            </p:nvSpPr>
            <p:spPr bwMode="auto">
              <a:xfrm>
                <a:off x="-3741287" y="3359646"/>
                <a:ext cx="255963" cy="25563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48" name="Rechthoek 29"/>
              <p:cNvSpPr>
                <a:spLocks noChangeArrowheads="1"/>
              </p:cNvSpPr>
              <p:nvPr userDrawn="1"/>
            </p:nvSpPr>
            <p:spPr bwMode="auto">
              <a:xfrm>
                <a:off x="-3379812" y="3431096"/>
                <a:ext cx="2817543" cy="592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49" name="Rechte verbindingslijn 30"/>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grpSp>
        <p:nvGrpSpPr>
          <p:cNvPr id="116" name="Groep 182"/>
          <p:cNvGrpSpPr>
            <a:grpSpLocks/>
          </p:cNvGrpSpPr>
          <p:nvPr userDrawn="1"/>
        </p:nvGrpSpPr>
        <p:grpSpPr bwMode="auto">
          <a:xfrm>
            <a:off x="12368718" y="-18061"/>
            <a:ext cx="3178964" cy="5388673"/>
            <a:chOff x="12391603" y="-17883"/>
            <a:chExt cx="3183678" cy="5210064"/>
          </a:xfrm>
        </p:grpSpPr>
        <p:grpSp>
          <p:nvGrpSpPr>
            <p:cNvPr id="117" name="Meer informatie"/>
            <p:cNvGrpSpPr>
              <a:grpSpLocks/>
            </p:cNvGrpSpPr>
            <p:nvPr userDrawn="1"/>
          </p:nvGrpSpPr>
          <p:grpSpPr bwMode="auto">
            <a:xfrm>
              <a:off x="12396764" y="4408908"/>
              <a:ext cx="3178515" cy="783273"/>
              <a:chOff x="-3741486" y="3359148"/>
              <a:chExt cx="3178515" cy="783273"/>
            </a:xfrm>
          </p:grpSpPr>
          <p:sp>
            <p:nvSpPr>
              <p:cNvPr id="158" name="Freeform 101"/>
              <p:cNvSpPr>
                <a:spLocks noEditPoints="1"/>
              </p:cNvSpPr>
              <p:nvPr/>
            </p:nvSpPr>
            <p:spPr bwMode="auto">
              <a:xfrm>
                <a:off x="-3740787" y="3359800"/>
                <a:ext cx="255865" cy="255582"/>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chemeClr val="accent4"/>
              </a:solidFill>
              <a:ln w="0">
                <a:noFill/>
                <a:prstDash val="solid"/>
                <a:round/>
                <a:headEnd/>
                <a:tailEnd/>
              </a:ln>
            </p:spPr>
            <p:txBody>
              <a:bodyPr/>
              <a:lstStyle/>
              <a:p>
                <a:pPr defTabSz="1100663">
                  <a:defRPr/>
                </a:pPr>
                <a:endParaRPr lang="nl-NL" sz="1300">
                  <a:solidFill>
                    <a:prstClr val="black"/>
                  </a:solidFill>
                  <a:cs typeface="Arial" pitchFamily="34" charset="0"/>
                </a:endParaRPr>
              </a:p>
            </p:txBody>
          </p:sp>
          <p:sp>
            <p:nvSpPr>
              <p:cNvPr id="159" name="Rechthoek 225"/>
              <p:cNvSpPr>
                <a:spLocks noChangeArrowheads="1"/>
              </p:cNvSpPr>
              <p:nvPr userDrawn="1"/>
            </p:nvSpPr>
            <p:spPr bwMode="auto">
              <a:xfrm>
                <a:off x="-3379450" y="3431236"/>
                <a:ext cx="2816480" cy="592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defRPr/>
                </a:pPr>
                <a:r>
                  <a:rPr lang="nl-NL" altLang="en-US" sz="1300" b="0">
                    <a:solidFill>
                      <a:srgbClr val="000000"/>
                    </a:solidFill>
                  </a:rPr>
                  <a:t>Meer weten?</a:t>
                </a:r>
                <a:br>
                  <a:rPr lang="nl-NL" altLang="en-US" sz="1300" b="0">
                    <a:solidFill>
                      <a:srgbClr val="000000"/>
                    </a:solidFill>
                  </a:rPr>
                </a:br>
                <a:r>
                  <a:rPr lang="nl-NL" altLang="en-US" sz="1300" b="0">
                    <a:solidFill>
                      <a:srgbClr val="000000"/>
                    </a:solidFill>
                  </a:rPr>
                  <a:t>Ga naar dia </a:t>
                </a:r>
                <a:r>
                  <a:rPr lang="nl-NL" altLang="en-US" sz="1300">
                    <a:solidFill>
                      <a:srgbClr val="000000"/>
                    </a:solidFill>
                  </a:rPr>
                  <a:t>‘Video instructies – YouTube links’</a:t>
                </a:r>
                <a:r>
                  <a:rPr lang="nl-NL" altLang="en-US" sz="1300" b="0">
                    <a:solidFill>
                      <a:srgbClr val="000000"/>
                    </a:solidFill>
                  </a:rPr>
                  <a:t>, open deze in de diavoorstelling en klik op de gewenste video link.</a:t>
                </a:r>
              </a:p>
            </p:txBody>
          </p:sp>
          <p:cxnSp>
            <p:nvCxnSpPr>
              <p:cNvPr id="160" name="Rechte verbindingslijn 226"/>
              <p:cNvCxnSpPr>
                <a:cxnSpLocks/>
              </p:cNvCxnSpPr>
              <p:nvPr userDrawn="1"/>
            </p:nvCxnSpPr>
            <p:spPr bwMode="auto">
              <a:xfrm>
                <a:off x="-3740987" y="4142421"/>
                <a:ext cx="3178016"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grpSp>
          <p:nvGrpSpPr>
            <p:cNvPr id="118" name="Instructie"/>
            <p:cNvGrpSpPr>
              <a:grpSpLocks/>
            </p:cNvGrpSpPr>
            <p:nvPr userDrawn="1"/>
          </p:nvGrpSpPr>
          <p:grpSpPr bwMode="auto">
            <a:xfrm>
              <a:off x="12391603" y="-17883"/>
              <a:ext cx="3183678" cy="4337638"/>
              <a:chOff x="12391603" y="-17883"/>
              <a:chExt cx="3183678" cy="4337638"/>
            </a:xfrm>
          </p:grpSpPr>
          <p:sp>
            <p:nvSpPr>
              <p:cNvPr id="119" name="Rechthoek 185"/>
              <p:cNvSpPr/>
              <p:nvPr userDrawn="1"/>
            </p:nvSpPr>
            <p:spPr>
              <a:xfrm>
                <a:off x="12397463" y="-17883"/>
                <a:ext cx="3177818" cy="192084"/>
              </a:xfrm>
              <a:prstGeom prst="rect">
                <a:avLst/>
              </a:prstGeom>
              <a:noFill/>
              <a:ln w="25400" cap="flat" cmpd="sng" algn="ctr">
                <a:noFill/>
                <a:prstDash val="solid"/>
              </a:ln>
              <a:effectLst/>
            </p:spPr>
            <p:txBody>
              <a:bodyPr lIns="0" tIns="0" rIns="0" bIns="0" anchor="ctr"/>
              <a:lstStyle/>
              <a:p>
                <a:pPr defTabSz="1100663">
                  <a:lnSpc>
                    <a:spcPct val="80000"/>
                  </a:lnSpc>
                  <a:defRPr/>
                </a:pPr>
                <a:r>
                  <a:rPr lang="nl-NL" sz="1700" b="1" kern="0" cap="all" dirty="0">
                    <a:solidFill>
                      <a:srgbClr val="002C51"/>
                    </a:solidFill>
                    <a:latin typeface="Gill Sans MT"/>
                    <a:cs typeface="Segoe UI Light" panose="020B0502040204020203" pitchFamily="34" charset="0"/>
                  </a:rPr>
                  <a:t>Afbeelding invoegen</a:t>
                </a:r>
              </a:p>
            </p:txBody>
          </p:sp>
          <p:sp>
            <p:nvSpPr>
              <p:cNvPr id="120" name="Ovaal 186"/>
              <p:cNvSpPr>
                <a:spLocks noChangeArrowheads="1"/>
              </p:cNvSpPr>
              <p:nvPr userDrawn="1"/>
            </p:nvSpPr>
            <p:spPr bwMode="auto">
              <a:xfrm>
                <a:off x="12391603" y="348822"/>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1</a:t>
                </a:r>
              </a:p>
            </p:txBody>
          </p:sp>
          <p:cxnSp>
            <p:nvCxnSpPr>
              <p:cNvPr id="121" name="Rechte verbindingslijn 187"/>
              <p:cNvCxnSpPr>
                <a:cxnSpLocks/>
              </p:cNvCxnSpPr>
              <p:nvPr userDrawn="1"/>
            </p:nvCxnSpPr>
            <p:spPr bwMode="auto">
              <a:xfrm>
                <a:off x="12397263" y="223752"/>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cxnSp>
            <p:nvCxnSpPr>
              <p:cNvPr id="122" name="Rechte verbindingslijn 188"/>
              <p:cNvCxnSpPr>
                <a:cxnSpLocks/>
              </p:cNvCxnSpPr>
              <p:nvPr userDrawn="1"/>
            </p:nvCxnSpPr>
            <p:spPr bwMode="auto">
              <a:xfrm>
                <a:off x="12397263" y="1560050"/>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23" name="Rechthoek 189"/>
              <p:cNvSpPr>
                <a:spLocks noChangeArrowheads="1"/>
              </p:cNvSpPr>
              <p:nvPr userDrawn="1"/>
            </p:nvSpPr>
            <p:spPr bwMode="auto">
              <a:xfrm>
                <a:off x="12756848" y="413909"/>
                <a:ext cx="2818433" cy="595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Wanneer nodig, verwijder de bestaande afbeelding. Klik op het pictogram om een nieuwe afbeelding in te voegen.</a:t>
                </a:r>
                <a:br>
                  <a:rPr lang="nl-NL" altLang="en-US" sz="1300" b="0">
                    <a:solidFill>
                      <a:srgbClr val="000000"/>
                    </a:solidFill>
                  </a:rPr>
                </a:br>
                <a:r>
                  <a:rPr lang="nl-NL" altLang="en-US" sz="1300" b="0" i="1">
                    <a:solidFill>
                      <a:srgbClr val="000000"/>
                    </a:solidFill>
                  </a:rPr>
                  <a:t>(zie onderstaand voorbeeld).</a:t>
                </a:r>
                <a:endParaRPr lang="nl-NL" altLang="en-US" sz="1300" b="0">
                  <a:solidFill>
                    <a:srgbClr val="000000"/>
                  </a:solidFill>
                </a:endParaRPr>
              </a:p>
            </p:txBody>
          </p:sp>
          <p:cxnSp>
            <p:nvCxnSpPr>
              <p:cNvPr id="124" name="Rechte verbindingslijn 190"/>
              <p:cNvCxnSpPr>
                <a:cxnSpLocks/>
              </p:cNvCxnSpPr>
              <p:nvPr userDrawn="1"/>
            </p:nvCxnSpPr>
            <p:spPr bwMode="auto">
              <a:xfrm>
                <a:off x="12397263" y="4319755"/>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sp>
            <p:nvSpPr>
              <p:cNvPr id="125" name="Ovaal 191"/>
              <p:cNvSpPr>
                <a:spLocks noChangeArrowheads="1"/>
              </p:cNvSpPr>
              <p:nvPr userDrawn="1"/>
            </p:nvSpPr>
            <p:spPr bwMode="auto">
              <a:xfrm>
                <a:off x="12391603" y="1688643"/>
                <a:ext cx="261726" cy="258757"/>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2</a:t>
                </a:r>
              </a:p>
            </p:txBody>
          </p:sp>
          <p:sp>
            <p:nvSpPr>
              <p:cNvPr id="126" name="Rechthoek 192"/>
              <p:cNvSpPr>
                <a:spLocks noChangeArrowheads="1"/>
              </p:cNvSpPr>
              <p:nvPr userDrawn="1"/>
            </p:nvSpPr>
            <p:spPr bwMode="auto">
              <a:xfrm>
                <a:off x="12756848" y="1753730"/>
                <a:ext cx="2818433" cy="319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Selecteer de gewenste afbeelding</a:t>
                </a:r>
                <a:br>
                  <a:rPr lang="nl-NL" altLang="en-US" sz="1300" b="0">
                    <a:solidFill>
                      <a:srgbClr val="000000"/>
                    </a:solidFill>
                  </a:rPr>
                </a:br>
                <a:r>
                  <a:rPr lang="nl-NL" altLang="en-US" sz="1300" b="0">
                    <a:solidFill>
                      <a:srgbClr val="000000"/>
                    </a:solidFill>
                  </a:rPr>
                  <a:t>en klik op </a:t>
                </a:r>
                <a:r>
                  <a:rPr lang="nl-NL" altLang="en-US" sz="1300">
                    <a:solidFill>
                      <a:srgbClr val="000000"/>
                    </a:solidFill>
                  </a:rPr>
                  <a:t>‘Invoegen’</a:t>
                </a:r>
                <a:r>
                  <a:rPr lang="nl-NL" altLang="en-US" sz="1300" b="0">
                    <a:solidFill>
                      <a:srgbClr val="000000"/>
                    </a:solidFill>
                  </a:rPr>
                  <a:t>.</a:t>
                </a:r>
                <a:endParaRPr lang="nl-NL" altLang="en-US" sz="1300">
                  <a:solidFill>
                    <a:srgbClr val="000000"/>
                  </a:solidFill>
                </a:endParaRPr>
              </a:p>
            </p:txBody>
          </p:sp>
          <p:grpSp>
            <p:nvGrpSpPr>
              <p:cNvPr id="127" name="Groep 193"/>
              <p:cNvGrpSpPr>
                <a:grpSpLocks/>
              </p:cNvGrpSpPr>
              <p:nvPr userDrawn="1"/>
            </p:nvGrpSpPr>
            <p:grpSpPr bwMode="auto">
              <a:xfrm>
                <a:off x="12757284" y="2166667"/>
                <a:ext cx="825500" cy="209550"/>
                <a:chOff x="13504624" y="2482850"/>
                <a:chExt cx="825500" cy="209550"/>
              </a:xfrm>
            </p:grpSpPr>
            <p:sp>
              <p:nvSpPr>
                <p:cNvPr id="155" name="Rechthoek 221"/>
                <p:cNvSpPr/>
                <p:nvPr userDrawn="1"/>
              </p:nvSpPr>
              <p:spPr>
                <a:xfrm>
                  <a:off x="13504187" y="2482654"/>
                  <a:ext cx="826193" cy="209546"/>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r>
                    <a:rPr lang="nl-NL" sz="1000">
                      <a:solidFill>
                        <a:prstClr val="black"/>
                      </a:solidFill>
                      <a:cs typeface="Arial" panose="020B0604020202020204" pitchFamily="34" charset="0"/>
                    </a:rPr>
                    <a:t>Invoegen</a:t>
                  </a:r>
                </a:p>
              </p:txBody>
            </p:sp>
            <p:cxnSp>
              <p:nvCxnSpPr>
                <p:cNvPr id="156" name="Rechte verbindingslijn 222"/>
                <p:cNvCxnSpPr>
                  <a:cxnSpLocks noChangeShapeType="1"/>
                </p:cNvCxnSpPr>
                <p:nvPr userDrawn="1"/>
              </p:nvCxnSpPr>
              <p:spPr bwMode="auto">
                <a:xfrm>
                  <a:off x="14155269" y="2515250"/>
                  <a:ext cx="0" cy="142717"/>
                </a:xfrm>
                <a:prstGeom prst="line">
                  <a:avLst/>
                </a:prstGeom>
                <a:noFill/>
                <a:ln w="3175" algn="ctr">
                  <a:solidFill>
                    <a:srgbClr val="44546A"/>
                  </a:solidFill>
                  <a:round/>
                  <a:headEnd/>
                  <a:tailEnd/>
                </a:ln>
                <a:extLst>
                  <a:ext uri="{909E8E84-426E-40DD-AFC4-6F175D3DCCD1}">
                    <a14:hiddenFill xmlns:a14="http://schemas.microsoft.com/office/drawing/2010/main">
                      <a:noFill/>
                    </a14:hiddenFill>
                  </a:ext>
                </a:extLst>
              </p:spPr>
            </p:cxnSp>
            <p:sp>
              <p:nvSpPr>
                <p:cNvPr id="157" name="Gelijkbenige driehoek 223"/>
                <p:cNvSpPr/>
                <p:nvPr userDrawn="1"/>
              </p:nvSpPr>
              <p:spPr>
                <a:xfrm rot="10800000">
                  <a:off x="14195611" y="2566789"/>
                  <a:ext cx="87892"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28" name="Groep 194"/>
              <p:cNvGrpSpPr>
                <a:grpSpLocks/>
              </p:cNvGrpSpPr>
              <p:nvPr userDrawn="1"/>
            </p:nvGrpSpPr>
            <p:grpSpPr bwMode="auto">
              <a:xfrm>
                <a:off x="12757284" y="1123743"/>
                <a:ext cx="294789" cy="318834"/>
                <a:chOff x="14466489" y="1001522"/>
                <a:chExt cx="290627" cy="314333"/>
              </a:xfrm>
            </p:grpSpPr>
            <p:sp>
              <p:nvSpPr>
                <p:cNvPr id="149" name="Rechthoek 215"/>
                <p:cNvSpPr/>
                <p:nvPr userDrawn="1"/>
              </p:nvSpPr>
              <p:spPr>
                <a:xfrm>
                  <a:off x="14466058" y="1001288"/>
                  <a:ext cx="258031" cy="255104"/>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50" name="Ovaal 216"/>
                <p:cNvSpPr/>
                <p:nvPr userDrawn="1"/>
              </p:nvSpPr>
              <p:spPr>
                <a:xfrm>
                  <a:off x="14623958" y="1034155"/>
                  <a:ext cx="71247" cy="70427"/>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51" name="Vrije vorm: vorm 217"/>
                <p:cNvSpPr/>
                <p:nvPr userDrawn="1"/>
              </p:nvSpPr>
              <p:spPr>
                <a:xfrm rot="2700000">
                  <a:off x="14498045" y="1157216"/>
                  <a:ext cx="169026" cy="148271"/>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52" name="Rechthoek: afgeronde hoeken 218"/>
                <p:cNvSpPr/>
                <p:nvPr userDrawn="1"/>
              </p:nvSpPr>
              <p:spPr>
                <a:xfrm>
                  <a:off x="14600851" y="1145273"/>
                  <a:ext cx="155973" cy="117380"/>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cxnSp>
              <p:nvCxnSpPr>
                <p:cNvPr id="153" name="Rechte verbindingslijn 219"/>
                <p:cNvCxnSpPr>
                  <a:cxnSpLocks/>
                </p:cNvCxnSpPr>
                <p:nvPr userDrawn="1"/>
              </p:nvCxnSpPr>
              <p:spPr>
                <a:xfrm>
                  <a:off x="14637436" y="1308039"/>
                  <a:ext cx="82801"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54" name="Rechte verbindingslijn 220"/>
                <p:cNvCxnSpPr>
                  <a:cxnSpLocks/>
                </p:cNvCxnSpPr>
                <p:nvPr userDrawn="1"/>
              </p:nvCxnSpPr>
              <p:spPr>
                <a:xfrm flipH="1">
                  <a:off x="14677875" y="1262653"/>
                  <a:ext cx="0" cy="43822"/>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95"/>
              <p:cNvSpPr>
                <a:spLocks noChangeArrowheads="1"/>
              </p:cNvSpPr>
              <p:nvPr userDrawn="1"/>
            </p:nvSpPr>
            <p:spPr bwMode="auto">
              <a:xfrm>
                <a:off x="12391603" y="2612549"/>
                <a:ext cx="261726" cy="260344"/>
              </a:xfrm>
              <a:prstGeom prst="ellipse">
                <a:avLst/>
              </a:prstGeom>
              <a:solidFill>
                <a:schemeClr val="tx2"/>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defTabSz="1100663" eaLnBrk="1" fontAlgn="base" hangingPunct="1">
                  <a:spcBef>
                    <a:spcPct val="0"/>
                  </a:spcBef>
                  <a:spcAft>
                    <a:spcPct val="0"/>
                  </a:spcAft>
                  <a:defRPr/>
                </a:pPr>
                <a:r>
                  <a:rPr lang="nl-NL" altLang="en-US" sz="1300" b="0">
                    <a:solidFill>
                      <a:srgbClr val="FFFFFF"/>
                    </a:solidFill>
                  </a:rPr>
                  <a:t>3</a:t>
                </a:r>
              </a:p>
            </p:txBody>
          </p:sp>
          <p:sp>
            <p:nvSpPr>
              <p:cNvPr id="130" name="Rechthoek 196"/>
              <p:cNvSpPr>
                <a:spLocks noChangeArrowheads="1"/>
              </p:cNvSpPr>
              <p:nvPr userDrawn="1"/>
            </p:nvSpPr>
            <p:spPr bwMode="auto">
              <a:xfrm>
                <a:off x="12756848" y="2679222"/>
                <a:ext cx="2818433" cy="6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ts val="722"/>
                  </a:spcBef>
                  <a:spcAft>
                    <a:spcPts val="722"/>
                  </a:spcAft>
                  <a:buClr>
                    <a:srgbClr val="F39200"/>
                  </a:buClr>
                  <a:buFont typeface="Arial" pitchFamily="34" charset="0"/>
                  <a:buNone/>
                  <a:defRPr/>
                </a:pPr>
                <a:r>
                  <a:rPr lang="nl-NL" altLang="en-US" sz="1300" b="0">
                    <a:solidFill>
                      <a:srgbClr val="000000"/>
                    </a:solidFill>
                  </a:rPr>
                  <a:t>Om de afbeelding te schalen of bij te snijden, ga naar de tab </a:t>
                </a:r>
                <a:r>
                  <a:rPr lang="nl-NL" altLang="en-US" sz="1300">
                    <a:solidFill>
                      <a:srgbClr val="000000"/>
                    </a:solidFill>
                  </a:rPr>
                  <a:t>‘Hulpmiddelen voor afbeeldingen - Opmaak’</a:t>
                </a:r>
                <a:r>
                  <a:rPr lang="nl-NL" altLang="en-US" sz="1300" b="0">
                    <a:solidFill>
                      <a:srgbClr val="000000"/>
                    </a:solidFill>
                  </a:rPr>
                  <a:t> en klik op de knop </a:t>
                </a:r>
                <a:r>
                  <a:rPr lang="nl-NL" altLang="en-US" sz="1300">
                    <a:solidFill>
                      <a:srgbClr val="000000"/>
                    </a:solidFill>
                  </a:rPr>
                  <a:t>‘Bijsnijden’</a:t>
                </a:r>
                <a:r>
                  <a:rPr lang="nl-NL" altLang="en-US" sz="1300" b="0">
                    <a:solidFill>
                      <a:srgbClr val="000000"/>
                    </a:solidFill>
                  </a:rPr>
                  <a:t>.</a:t>
                </a:r>
                <a:endParaRPr lang="nl-NL" altLang="en-US" sz="1300">
                  <a:solidFill>
                    <a:srgbClr val="000000"/>
                  </a:solidFill>
                </a:endParaRPr>
              </a:p>
            </p:txBody>
          </p:sp>
          <p:cxnSp>
            <p:nvCxnSpPr>
              <p:cNvPr id="131" name="Rechte verbindingslijn 197"/>
              <p:cNvCxnSpPr>
                <a:cxnSpLocks/>
              </p:cNvCxnSpPr>
              <p:nvPr userDrawn="1"/>
            </p:nvCxnSpPr>
            <p:spPr bwMode="auto">
              <a:xfrm>
                <a:off x="12397263" y="2481906"/>
                <a:ext cx="3178017" cy="0"/>
              </a:xfrm>
              <a:prstGeom prst="line">
                <a:avLst/>
              </a:prstGeom>
              <a:noFill/>
              <a:ln w="3175" algn="ctr">
                <a:solidFill>
                  <a:schemeClr val="tx2"/>
                </a:solidFill>
                <a:round/>
                <a:headEnd/>
                <a:tailEnd/>
              </a:ln>
              <a:extLst>
                <a:ext uri="{909E8E84-426E-40DD-AFC4-6F175D3DCCD1}">
                  <a14:hiddenFill xmlns:a14="http://schemas.microsoft.com/office/drawing/2010/main">
                    <a:noFill/>
                  </a14:hiddenFill>
                </a:ext>
              </a:extLst>
            </p:spPr>
          </p:cxnSp>
          <p:grpSp>
            <p:nvGrpSpPr>
              <p:cNvPr id="132" name="Groep 198"/>
              <p:cNvGrpSpPr>
                <a:grpSpLocks/>
              </p:cNvGrpSpPr>
              <p:nvPr userDrawn="1"/>
            </p:nvGrpSpPr>
            <p:grpSpPr bwMode="auto">
              <a:xfrm>
                <a:off x="12760356" y="3403241"/>
                <a:ext cx="478350" cy="751185"/>
                <a:chOff x="12760356" y="3403241"/>
                <a:chExt cx="478350" cy="751185"/>
              </a:xfrm>
            </p:grpSpPr>
            <p:grpSp>
              <p:nvGrpSpPr>
                <p:cNvPr id="133" name="Groep 199"/>
                <p:cNvGrpSpPr>
                  <a:grpSpLocks/>
                </p:cNvGrpSpPr>
                <p:nvPr userDrawn="1"/>
              </p:nvGrpSpPr>
              <p:grpSpPr bwMode="auto">
                <a:xfrm>
                  <a:off x="12771568" y="3403241"/>
                  <a:ext cx="467138" cy="448489"/>
                  <a:chOff x="12782195" y="3403241"/>
                  <a:chExt cx="467138" cy="448489"/>
                </a:xfrm>
              </p:grpSpPr>
              <p:grpSp>
                <p:nvGrpSpPr>
                  <p:cNvPr id="136" name="Groep 202"/>
                  <p:cNvGrpSpPr>
                    <a:grpSpLocks/>
                  </p:cNvGrpSpPr>
                  <p:nvPr userDrawn="1"/>
                </p:nvGrpSpPr>
                <p:grpSpPr bwMode="auto">
                  <a:xfrm>
                    <a:off x="12782195" y="3403241"/>
                    <a:ext cx="412967" cy="393907"/>
                    <a:chOff x="13554906" y="3320109"/>
                    <a:chExt cx="443906" cy="423419"/>
                  </a:xfrm>
                </p:grpSpPr>
                <p:grpSp>
                  <p:nvGrpSpPr>
                    <p:cNvPr id="143" name="Groep 209"/>
                    <p:cNvGrpSpPr>
                      <a:grpSpLocks/>
                    </p:cNvGrpSpPr>
                    <p:nvPr userDrawn="1"/>
                  </p:nvGrpSpPr>
                  <p:grpSpPr bwMode="auto">
                    <a:xfrm>
                      <a:off x="13554906" y="3320109"/>
                      <a:ext cx="443906" cy="423419"/>
                      <a:chOff x="12909684" y="1276143"/>
                      <a:chExt cx="443906" cy="423419"/>
                    </a:xfrm>
                  </p:grpSpPr>
                  <p:sp>
                    <p:nvSpPr>
                      <p:cNvPr id="146" name="Rechthoek 212"/>
                      <p:cNvSpPr/>
                      <p:nvPr userDrawn="1"/>
                    </p:nvSpPr>
                    <p:spPr>
                      <a:xfrm>
                        <a:off x="12919054" y="1284531"/>
                        <a:ext cx="434597" cy="414654"/>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47" name="Rechthoek 213"/>
                      <p:cNvSpPr/>
                      <p:nvPr userDrawn="1"/>
                    </p:nvSpPr>
                    <p:spPr>
                      <a:xfrm>
                        <a:off x="12910656" y="1275999"/>
                        <a:ext cx="260339" cy="25766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a:solidFill>
                            <a:prstClr val="black"/>
                          </a:solidFill>
                          <a:cs typeface="Arial" panose="020B0604020202020204" pitchFamily="34" charset="0"/>
                        </a:endParaRPr>
                      </a:p>
                    </p:txBody>
                  </p:sp>
                  <p:sp>
                    <p:nvSpPr>
                      <p:cNvPr id="148" name="Ovaal 214"/>
                      <p:cNvSpPr/>
                      <p:nvPr userDrawn="1"/>
                    </p:nvSpPr>
                    <p:spPr>
                      <a:xfrm>
                        <a:off x="13070218" y="1308421"/>
                        <a:ext cx="71383" cy="71669"/>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pic>
                  <p:nvPicPr>
                    <p:cNvPr id="144" name="Afbeelding 210"/>
                    <p:cNvPicPr>
                      <a:picLocks noChangeAspect="1"/>
                    </p:cNvPicPr>
                    <p:nvPr userDrawn="1"/>
                  </p:nvPicPr>
                  <p:blipFill>
                    <a:blip r:embed="rId2">
                      <a:duotone>
                        <a:prstClr val="black"/>
                        <a:srgbClr val="4D82B8">
                          <a:tint val="45000"/>
                          <a:satMod val="400000"/>
                        </a:srgbClr>
                      </a:duotone>
                      <a:extLs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45" name="Afbeelding 211"/>
                    <p:cNvPicPr>
                      <a:picLocks noChangeAspect="1"/>
                    </p:cNvPicPr>
                    <p:nvPr userDrawn="1"/>
                  </p:nvPicPr>
                  <p:blipFill>
                    <a:blip r:embed="rId2">
                      <a:duotone>
                        <a:prstClr val="black"/>
                        <a:srgbClr val="4D82B8">
                          <a:tint val="45000"/>
                          <a:satMod val="400000"/>
                        </a:srgbClr>
                      </a:duotone>
                      <a:extLst>
                        <a:ext uri="{28A0092B-C50C-407E-A947-70E740481C1C}">
                          <a14:useLocalDpi xmlns:a14="http://schemas.microsoft.com/office/drawing/2010/main" val="0"/>
                        </a:ext>
                      </a:extLst>
                    </a:blip>
                    <a:stretch>
                      <a:fillRect/>
                    </a:stretch>
                  </p:blipFill>
                  <p:spPr>
                    <a:xfrm flipH="1">
                      <a:off x="13635598" y="3454369"/>
                      <a:ext cx="173367" cy="111423"/>
                    </a:xfrm>
                    <a:prstGeom prst="rect">
                      <a:avLst/>
                    </a:prstGeom>
                  </p:spPr>
                </p:pic>
              </p:grpSp>
              <p:grpSp>
                <p:nvGrpSpPr>
                  <p:cNvPr id="137" name="Groep 203"/>
                  <p:cNvGrpSpPr>
                    <a:grpSpLocks/>
                  </p:cNvGrpSpPr>
                  <p:nvPr userDrawn="1"/>
                </p:nvGrpSpPr>
                <p:grpSpPr bwMode="auto">
                  <a:xfrm>
                    <a:off x="13103513" y="3705268"/>
                    <a:ext cx="145820" cy="146462"/>
                    <a:chOff x="13096169" y="3602278"/>
                    <a:chExt cx="145820" cy="146462"/>
                  </a:xfrm>
                </p:grpSpPr>
                <p:sp>
                  <p:nvSpPr>
                    <p:cNvPr id="141" name="Rechthoek 207"/>
                    <p:cNvSpPr/>
                    <p:nvPr userDrawn="1"/>
                  </p:nvSpPr>
                  <p:spPr>
                    <a:xfrm>
                      <a:off x="13096075" y="3601735"/>
                      <a:ext cx="146488" cy="28574"/>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2" name="Rechthoek 208"/>
                    <p:cNvSpPr/>
                    <p:nvPr userDrawn="1"/>
                  </p:nvSpPr>
                  <p:spPr>
                    <a:xfrm rot="5400000">
                      <a:off x="13048018" y="3649792"/>
                      <a:ext cx="125410" cy="29297"/>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nvGrpSpPr>
                  <p:cNvPr id="138" name="Groep 204"/>
                  <p:cNvGrpSpPr>
                    <a:grpSpLocks/>
                  </p:cNvGrpSpPr>
                  <p:nvPr userDrawn="1"/>
                </p:nvGrpSpPr>
                <p:grpSpPr bwMode="auto">
                  <a:xfrm rot="10800000">
                    <a:off x="13061402" y="3665637"/>
                    <a:ext cx="145820" cy="146462"/>
                    <a:chOff x="13096169" y="3602278"/>
                    <a:chExt cx="145820" cy="146462"/>
                  </a:xfrm>
                </p:grpSpPr>
                <p:sp>
                  <p:nvSpPr>
                    <p:cNvPr id="139" name="Rechthoek 205"/>
                    <p:cNvSpPr/>
                    <p:nvPr userDrawn="1"/>
                  </p:nvSpPr>
                  <p:spPr>
                    <a:xfrm>
                      <a:off x="13098406" y="3623929"/>
                      <a:ext cx="140629" cy="28574"/>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sp>
                  <p:nvSpPr>
                    <p:cNvPr id="140" name="Rechthoek 206"/>
                    <p:cNvSpPr/>
                    <p:nvPr userDrawn="1"/>
                  </p:nvSpPr>
                  <p:spPr>
                    <a:xfrm rot="5400000">
                      <a:off x="13047420" y="3684073"/>
                      <a:ext cx="125410" cy="27345"/>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sp>
              <p:nvSpPr>
                <p:cNvPr id="134" name="Rechthoek 200"/>
                <p:cNvSpPr/>
                <p:nvPr userDrawn="1"/>
              </p:nvSpPr>
              <p:spPr>
                <a:xfrm>
                  <a:off x="12760753" y="3888872"/>
                  <a:ext cx="466808" cy="16192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90000"/>
                    </a:lnSpc>
                    <a:spcBef>
                      <a:spcPts val="722"/>
                    </a:spcBef>
                    <a:spcAft>
                      <a:spcPts val="722"/>
                    </a:spcAft>
                    <a:defRPr/>
                  </a:pPr>
                  <a:r>
                    <a:rPr lang="nl-NL" sz="1000">
                      <a:solidFill>
                        <a:prstClr val="black"/>
                      </a:solidFill>
                      <a:cs typeface="Arial" panose="020B0604020202020204" pitchFamily="34" charset="0"/>
                    </a:rPr>
                    <a:t>Bijsnijden</a:t>
                  </a:r>
                </a:p>
              </p:txBody>
            </p:sp>
            <p:sp>
              <p:nvSpPr>
                <p:cNvPr id="135" name="Gelijkbenige driehoek 201"/>
                <p:cNvSpPr/>
                <p:nvPr userDrawn="1"/>
              </p:nvSpPr>
              <p:spPr>
                <a:xfrm rot="10800000">
                  <a:off x="12950211" y="4103180"/>
                  <a:ext cx="87893" cy="50799"/>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a:solidFill>
                      <a:prstClr val="black"/>
                    </a:solidFill>
                  </a:endParaRPr>
                </a:p>
              </p:txBody>
            </p:sp>
          </p:grpSp>
        </p:grpSp>
      </p:grpSp>
      <p:sp>
        <p:nvSpPr>
          <p:cNvPr id="2" name="Titel 1"/>
          <p:cNvSpPr>
            <a:spLocks noGrp="1"/>
          </p:cNvSpPr>
          <p:nvPr>
            <p:ph type="title"/>
          </p:nvPr>
        </p:nvSpPr>
        <p:spPr/>
        <p:txBody>
          <a:bodyPr/>
          <a:lstStyle/>
          <a:p>
            <a:r>
              <a:rPr lang="nl-NL"/>
              <a:t>Klik om de stijl te bewerken</a:t>
            </a:r>
          </a:p>
        </p:txBody>
      </p:sp>
      <p:sp>
        <p:nvSpPr>
          <p:cNvPr id="25" name="Tijdelijke aanduiding voor tekst 10"/>
          <p:cNvSpPr>
            <a:spLocks noGrp="1"/>
          </p:cNvSpPr>
          <p:nvPr>
            <p:ph type="body" sz="quarter" idx="14"/>
          </p:nvPr>
        </p:nvSpPr>
        <p:spPr>
          <a:xfrm>
            <a:off x="369026" y="769386"/>
            <a:ext cx="11434901" cy="260633"/>
          </a:xfrm>
        </p:spPr>
        <p:txBody>
          <a:bodyPr anchor="b">
            <a:noAutofit/>
          </a:bodyPr>
          <a:lstStyle>
            <a:lvl1pPr marL="0" indent="0" algn="l">
              <a:buNone/>
              <a:defRPr sz="2200" b="0">
                <a:ln w="1905">
                  <a:noFill/>
                  <a:miter lim="800000"/>
                </a:ln>
                <a:solidFill>
                  <a:schemeClr val="tx2"/>
                </a:solidFill>
              </a:defRPr>
            </a:lvl1pPr>
          </a:lstStyle>
          <a:p>
            <a:pPr lvl="0"/>
            <a:r>
              <a:rPr lang="nl-NL" dirty="0"/>
              <a:t>Tekststijl van het model bewerken</a:t>
            </a:r>
          </a:p>
        </p:txBody>
      </p:sp>
      <p:sp>
        <p:nvSpPr>
          <p:cNvPr id="351" name="Tijdelijke aanduiding voor verticale tekst 2"/>
          <p:cNvSpPr>
            <a:spLocks noGrp="1"/>
          </p:cNvSpPr>
          <p:nvPr>
            <p:ph type="body" orient="vert" idx="59"/>
          </p:nvPr>
        </p:nvSpPr>
        <p:spPr>
          <a:xfrm>
            <a:off x="5617138" y="1316774"/>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52" name="Tijdelijke aanduiding voor afbeelding 31"/>
          <p:cNvSpPr>
            <a:spLocks noGrp="1"/>
          </p:cNvSpPr>
          <p:nvPr>
            <p:ph type="pic" sz="quarter" idx="60"/>
          </p:nvPr>
        </p:nvSpPr>
        <p:spPr>
          <a:xfrm>
            <a:off x="5617138" y="1318994"/>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53" name="Tijdelijke aanduiding voor verticale tekst 2"/>
          <p:cNvSpPr>
            <a:spLocks noGrp="1"/>
          </p:cNvSpPr>
          <p:nvPr>
            <p:ph type="body" orient="vert" idx="61"/>
          </p:nvPr>
        </p:nvSpPr>
        <p:spPr>
          <a:xfrm>
            <a:off x="3294931" y="2874577"/>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54" name="Tijdelijke aanduiding voor afbeelding 31"/>
          <p:cNvSpPr>
            <a:spLocks noGrp="1"/>
          </p:cNvSpPr>
          <p:nvPr>
            <p:ph type="pic" sz="quarter" idx="62"/>
          </p:nvPr>
        </p:nvSpPr>
        <p:spPr>
          <a:xfrm>
            <a:off x="3294931" y="2876796"/>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55" name="Tijdelijke aanduiding voor verticale tekst 2"/>
          <p:cNvSpPr>
            <a:spLocks noGrp="1"/>
          </p:cNvSpPr>
          <p:nvPr>
            <p:ph type="body" orient="vert" idx="63"/>
          </p:nvPr>
        </p:nvSpPr>
        <p:spPr>
          <a:xfrm>
            <a:off x="4457975" y="2874577"/>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56" name="Tijdelijke aanduiding voor afbeelding 31"/>
          <p:cNvSpPr>
            <a:spLocks noGrp="1"/>
          </p:cNvSpPr>
          <p:nvPr>
            <p:ph type="pic" sz="quarter" idx="64"/>
          </p:nvPr>
        </p:nvSpPr>
        <p:spPr>
          <a:xfrm>
            <a:off x="4457975" y="2876796"/>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57" name="Tijdelijke aanduiding voor verticale tekst 2"/>
          <p:cNvSpPr>
            <a:spLocks noGrp="1"/>
          </p:cNvSpPr>
          <p:nvPr>
            <p:ph type="body" orient="vert" idx="65"/>
          </p:nvPr>
        </p:nvSpPr>
        <p:spPr>
          <a:xfrm>
            <a:off x="5616771" y="2874577"/>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58" name="Tijdelijke aanduiding voor afbeelding 31"/>
          <p:cNvSpPr>
            <a:spLocks noGrp="1"/>
          </p:cNvSpPr>
          <p:nvPr>
            <p:ph type="pic" sz="quarter" idx="66"/>
          </p:nvPr>
        </p:nvSpPr>
        <p:spPr>
          <a:xfrm>
            <a:off x="5616771" y="2876796"/>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59" name="Tijdelijke aanduiding voor verticale tekst 2"/>
          <p:cNvSpPr>
            <a:spLocks noGrp="1"/>
          </p:cNvSpPr>
          <p:nvPr>
            <p:ph type="body" orient="vert" idx="67"/>
          </p:nvPr>
        </p:nvSpPr>
        <p:spPr>
          <a:xfrm>
            <a:off x="6748480" y="2874577"/>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60" name="Tijdelijke aanduiding voor afbeelding 31"/>
          <p:cNvSpPr>
            <a:spLocks noGrp="1"/>
          </p:cNvSpPr>
          <p:nvPr>
            <p:ph type="pic" sz="quarter" idx="68"/>
          </p:nvPr>
        </p:nvSpPr>
        <p:spPr>
          <a:xfrm>
            <a:off x="6748480" y="2876796"/>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61" name="Tijdelijke aanduiding voor verticale tekst 2"/>
          <p:cNvSpPr>
            <a:spLocks noGrp="1"/>
          </p:cNvSpPr>
          <p:nvPr>
            <p:ph type="body" orient="vert" idx="69"/>
          </p:nvPr>
        </p:nvSpPr>
        <p:spPr>
          <a:xfrm>
            <a:off x="7905347" y="2874577"/>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62" name="Tijdelijke aanduiding voor afbeelding 31"/>
          <p:cNvSpPr>
            <a:spLocks noGrp="1"/>
          </p:cNvSpPr>
          <p:nvPr>
            <p:ph type="pic" sz="quarter" idx="70"/>
          </p:nvPr>
        </p:nvSpPr>
        <p:spPr>
          <a:xfrm>
            <a:off x="7905347" y="2876796"/>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63" name="Tijdelijke aanduiding voor verticale tekst 2"/>
          <p:cNvSpPr>
            <a:spLocks noGrp="1"/>
          </p:cNvSpPr>
          <p:nvPr>
            <p:ph type="body" orient="vert" idx="71"/>
          </p:nvPr>
        </p:nvSpPr>
        <p:spPr>
          <a:xfrm>
            <a:off x="186513"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64" name="Tijdelijke aanduiding voor afbeelding 31"/>
          <p:cNvSpPr>
            <a:spLocks noGrp="1"/>
          </p:cNvSpPr>
          <p:nvPr>
            <p:ph type="pic" sz="quarter" idx="72"/>
          </p:nvPr>
        </p:nvSpPr>
        <p:spPr>
          <a:xfrm>
            <a:off x="186513"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65" name="Tijdelijke aanduiding voor verticale tekst 2"/>
          <p:cNvSpPr>
            <a:spLocks noGrp="1"/>
          </p:cNvSpPr>
          <p:nvPr>
            <p:ph type="body" orient="vert" idx="73"/>
          </p:nvPr>
        </p:nvSpPr>
        <p:spPr>
          <a:xfrm>
            <a:off x="1194111"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66" name="Tijdelijke aanduiding voor afbeelding 31"/>
          <p:cNvSpPr>
            <a:spLocks noGrp="1"/>
          </p:cNvSpPr>
          <p:nvPr>
            <p:ph type="pic" sz="quarter" idx="74"/>
          </p:nvPr>
        </p:nvSpPr>
        <p:spPr>
          <a:xfrm>
            <a:off x="1194111"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67" name="Tijdelijke aanduiding voor verticale tekst 2"/>
          <p:cNvSpPr>
            <a:spLocks noGrp="1"/>
          </p:cNvSpPr>
          <p:nvPr>
            <p:ph type="body" orient="vert" idx="75"/>
          </p:nvPr>
        </p:nvSpPr>
        <p:spPr>
          <a:xfrm>
            <a:off x="2174433"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68" name="Tijdelijke aanduiding voor afbeelding 31"/>
          <p:cNvSpPr>
            <a:spLocks noGrp="1"/>
          </p:cNvSpPr>
          <p:nvPr>
            <p:ph type="pic" sz="quarter" idx="76"/>
          </p:nvPr>
        </p:nvSpPr>
        <p:spPr>
          <a:xfrm>
            <a:off x="2174433"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69" name="Tijdelijke aanduiding voor verticale tekst 2"/>
          <p:cNvSpPr>
            <a:spLocks noGrp="1"/>
          </p:cNvSpPr>
          <p:nvPr>
            <p:ph type="body" orient="vert" idx="77"/>
          </p:nvPr>
        </p:nvSpPr>
        <p:spPr>
          <a:xfrm>
            <a:off x="3164146"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70" name="Tijdelijke aanduiding voor afbeelding 31"/>
          <p:cNvSpPr>
            <a:spLocks noGrp="1"/>
          </p:cNvSpPr>
          <p:nvPr>
            <p:ph type="pic" sz="quarter" idx="78"/>
          </p:nvPr>
        </p:nvSpPr>
        <p:spPr>
          <a:xfrm>
            <a:off x="3164146"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71" name="Tijdelijke aanduiding voor verticale tekst 2"/>
          <p:cNvSpPr>
            <a:spLocks noGrp="1"/>
          </p:cNvSpPr>
          <p:nvPr>
            <p:ph type="body" orient="vert" idx="79"/>
          </p:nvPr>
        </p:nvSpPr>
        <p:spPr>
          <a:xfrm>
            <a:off x="4168008"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72" name="Tijdelijke aanduiding voor afbeelding 31"/>
          <p:cNvSpPr>
            <a:spLocks noGrp="1"/>
          </p:cNvSpPr>
          <p:nvPr>
            <p:ph type="pic" sz="quarter" idx="80"/>
          </p:nvPr>
        </p:nvSpPr>
        <p:spPr>
          <a:xfrm>
            <a:off x="4168008"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73" name="Tijdelijke aanduiding voor verticale tekst 2"/>
          <p:cNvSpPr>
            <a:spLocks noGrp="1"/>
          </p:cNvSpPr>
          <p:nvPr>
            <p:ph type="body" orient="vert" idx="81"/>
          </p:nvPr>
        </p:nvSpPr>
        <p:spPr>
          <a:xfrm>
            <a:off x="5161048"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74" name="Tijdelijke aanduiding voor afbeelding 31"/>
          <p:cNvSpPr>
            <a:spLocks noGrp="1"/>
          </p:cNvSpPr>
          <p:nvPr>
            <p:ph type="pic" sz="quarter" idx="82"/>
          </p:nvPr>
        </p:nvSpPr>
        <p:spPr>
          <a:xfrm>
            <a:off x="5161048"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75" name="Tijdelijke aanduiding voor verticale tekst 2"/>
          <p:cNvSpPr>
            <a:spLocks noGrp="1"/>
          </p:cNvSpPr>
          <p:nvPr>
            <p:ph type="body" orient="vert" idx="83"/>
          </p:nvPr>
        </p:nvSpPr>
        <p:spPr>
          <a:xfrm>
            <a:off x="6177460"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76" name="Tijdelijke aanduiding voor afbeelding 31"/>
          <p:cNvSpPr>
            <a:spLocks noGrp="1"/>
          </p:cNvSpPr>
          <p:nvPr>
            <p:ph type="pic" sz="quarter" idx="84"/>
          </p:nvPr>
        </p:nvSpPr>
        <p:spPr>
          <a:xfrm>
            <a:off x="6177460"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77" name="Tijdelijke aanduiding voor verticale tekst 2"/>
          <p:cNvSpPr>
            <a:spLocks noGrp="1"/>
          </p:cNvSpPr>
          <p:nvPr>
            <p:ph type="body" orient="vert" idx="85"/>
          </p:nvPr>
        </p:nvSpPr>
        <p:spPr>
          <a:xfrm>
            <a:off x="7159042"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78" name="Tijdelijke aanduiding voor afbeelding 31"/>
          <p:cNvSpPr>
            <a:spLocks noGrp="1"/>
          </p:cNvSpPr>
          <p:nvPr>
            <p:ph type="pic" sz="quarter" idx="86"/>
          </p:nvPr>
        </p:nvSpPr>
        <p:spPr>
          <a:xfrm>
            <a:off x="7159042"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79" name="Tijdelijke aanduiding voor verticale tekst 2"/>
          <p:cNvSpPr>
            <a:spLocks noGrp="1"/>
          </p:cNvSpPr>
          <p:nvPr>
            <p:ph type="body" orient="vert" idx="87"/>
          </p:nvPr>
        </p:nvSpPr>
        <p:spPr>
          <a:xfrm>
            <a:off x="8165891"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80" name="Tijdelijke aanduiding voor afbeelding 31"/>
          <p:cNvSpPr>
            <a:spLocks noGrp="1"/>
          </p:cNvSpPr>
          <p:nvPr>
            <p:ph type="pic" sz="quarter" idx="88"/>
          </p:nvPr>
        </p:nvSpPr>
        <p:spPr>
          <a:xfrm>
            <a:off x="8165891"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81" name="Tijdelijke aanduiding voor verticale tekst 2"/>
          <p:cNvSpPr>
            <a:spLocks noGrp="1"/>
          </p:cNvSpPr>
          <p:nvPr>
            <p:ph type="body" orient="vert" idx="89"/>
          </p:nvPr>
        </p:nvSpPr>
        <p:spPr>
          <a:xfrm>
            <a:off x="9168862"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82" name="Tijdelijke aanduiding voor afbeelding 31"/>
          <p:cNvSpPr>
            <a:spLocks noGrp="1"/>
          </p:cNvSpPr>
          <p:nvPr>
            <p:ph type="pic" sz="quarter" idx="90"/>
          </p:nvPr>
        </p:nvSpPr>
        <p:spPr>
          <a:xfrm>
            <a:off x="9168862"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83" name="Tijdelijke aanduiding voor verticale tekst 2"/>
          <p:cNvSpPr>
            <a:spLocks noGrp="1"/>
          </p:cNvSpPr>
          <p:nvPr>
            <p:ph type="body" orient="vert" idx="91"/>
          </p:nvPr>
        </p:nvSpPr>
        <p:spPr>
          <a:xfrm>
            <a:off x="10153669"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84" name="Tijdelijke aanduiding voor afbeelding 31"/>
          <p:cNvSpPr>
            <a:spLocks noGrp="1"/>
          </p:cNvSpPr>
          <p:nvPr>
            <p:ph type="pic" sz="quarter" idx="92"/>
          </p:nvPr>
        </p:nvSpPr>
        <p:spPr>
          <a:xfrm>
            <a:off x="10153669"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385" name="Tijdelijke aanduiding voor verticale tekst 2"/>
          <p:cNvSpPr>
            <a:spLocks noGrp="1"/>
          </p:cNvSpPr>
          <p:nvPr>
            <p:ph type="body" orient="vert" idx="93"/>
          </p:nvPr>
        </p:nvSpPr>
        <p:spPr>
          <a:xfrm>
            <a:off x="11159656" y="4552091"/>
            <a:ext cx="827169" cy="1276243"/>
          </a:xfrm>
          <a:solidFill>
            <a:schemeClr val="bg1"/>
          </a:solidFill>
          <a:effectLst>
            <a:outerShdw blurRad="50800" dist="38100" dir="5400000" algn="ctr" rotWithShape="0">
              <a:srgbClr val="000000">
                <a:alpha val="20000"/>
              </a:srgbClr>
            </a:outerShdw>
          </a:effectLst>
        </p:spPr>
        <p:txBody>
          <a:bodyPr bIns="65000" anchor="b">
            <a:noAutofit/>
          </a:bodyPr>
          <a:lstStyle>
            <a:lvl1pPr marL="0" indent="0" algn="ctr">
              <a:spcBef>
                <a:spcPts val="0"/>
              </a:spcBef>
              <a:spcAft>
                <a:spcPts val="0"/>
              </a:spcAft>
              <a:buNone/>
              <a:defRPr sz="1200">
                <a:solidFill>
                  <a:schemeClr val="tx2"/>
                </a:solidFill>
              </a:defRPr>
            </a:lvl1pPr>
          </a:lstStyle>
          <a:p>
            <a:pPr lvl="0"/>
            <a:r>
              <a:rPr lang="en-US"/>
              <a:t>Click to edit Master text styles</a:t>
            </a:r>
          </a:p>
        </p:txBody>
      </p:sp>
      <p:sp>
        <p:nvSpPr>
          <p:cNvPr id="386" name="Tijdelijke aanduiding voor afbeelding 31"/>
          <p:cNvSpPr>
            <a:spLocks noGrp="1"/>
          </p:cNvSpPr>
          <p:nvPr>
            <p:ph type="pic" sz="quarter" idx="94"/>
          </p:nvPr>
        </p:nvSpPr>
        <p:spPr>
          <a:xfrm>
            <a:off x="11159656" y="4554311"/>
            <a:ext cx="827169" cy="877521"/>
          </a:xfrm>
          <a:prstGeom prst="rect">
            <a:avLst/>
          </a:prstGeom>
          <a:solidFill>
            <a:schemeClr val="bg1">
              <a:lumMod val="95000"/>
            </a:schemeClr>
          </a:solidFill>
          <a:effectLst/>
        </p:spPr>
        <p:txBody>
          <a:bodyPr bIns="130000" rtlCol="0" anchor="ctr">
            <a:noAutofit/>
          </a:bodyPr>
          <a:lstStyle>
            <a:lvl1pPr marL="0" indent="0" algn="ctr">
              <a:lnSpc>
                <a:spcPct val="300000"/>
              </a:lnSpc>
              <a:buNone/>
              <a:defRPr sz="1400"/>
            </a:lvl1pPr>
          </a:lstStyle>
          <a:p>
            <a:pPr lvl="0"/>
            <a:r>
              <a:rPr lang="en-US" noProof="0"/>
              <a:t>Click icon to add picture</a:t>
            </a:r>
            <a:endParaRPr lang="nl-NL" noProof="0" dirty="0"/>
          </a:p>
        </p:txBody>
      </p:sp>
      <p:sp>
        <p:nvSpPr>
          <p:cNvPr id="8" name="Tijdelijke aanduiding voor tekst 7"/>
          <p:cNvSpPr>
            <a:spLocks noGrp="1"/>
          </p:cNvSpPr>
          <p:nvPr>
            <p:ph type="body" sz="quarter" idx="95"/>
          </p:nvPr>
        </p:nvSpPr>
        <p:spPr>
          <a:xfrm>
            <a:off x="3294935" y="2540078"/>
            <a:ext cx="1209055" cy="225851"/>
          </a:xfrm>
        </p:spPr>
        <p:txBody>
          <a:bodyPr anchor="ctr"/>
          <a:lstStyle>
            <a:lvl1pPr marL="0" indent="0">
              <a:buNone/>
              <a:defRPr/>
            </a:lvl1pPr>
            <a:lvl4pPr>
              <a:defRPr sz="1700"/>
            </a:lvl4pPr>
          </a:lstStyle>
          <a:p>
            <a:pPr lvl="0"/>
            <a:r>
              <a:rPr lang="en-US"/>
              <a:t>Click to edit Master text styles</a:t>
            </a:r>
          </a:p>
        </p:txBody>
      </p:sp>
      <p:sp>
        <p:nvSpPr>
          <p:cNvPr id="388" name="Tijdelijke aanduiding voor tekst 7"/>
          <p:cNvSpPr>
            <a:spLocks noGrp="1"/>
          </p:cNvSpPr>
          <p:nvPr>
            <p:ph type="body" sz="quarter" idx="97"/>
          </p:nvPr>
        </p:nvSpPr>
        <p:spPr>
          <a:xfrm>
            <a:off x="197189" y="4241896"/>
            <a:ext cx="1469323" cy="225851"/>
          </a:xfrm>
        </p:spPr>
        <p:txBody>
          <a:bodyPr anchor="ctr"/>
          <a:lstStyle>
            <a:lvl1pPr marL="0" indent="0">
              <a:buNone/>
              <a:defRPr/>
            </a:lvl1pPr>
            <a:lvl4pPr>
              <a:defRPr sz="1700"/>
            </a:lvl4pPr>
          </a:lstStyle>
          <a:p>
            <a:pPr lvl="0"/>
            <a:r>
              <a:rPr lang="en-US"/>
              <a:t>Click to edit Master text styles</a:t>
            </a:r>
          </a:p>
        </p:txBody>
      </p:sp>
      <p:sp>
        <p:nvSpPr>
          <p:cNvPr id="389" name="Tijdelijke aanduiding voor tekst 7"/>
          <p:cNvSpPr>
            <a:spLocks noGrp="1"/>
          </p:cNvSpPr>
          <p:nvPr>
            <p:ph type="body" sz="quarter" idx="98"/>
          </p:nvPr>
        </p:nvSpPr>
        <p:spPr>
          <a:xfrm>
            <a:off x="5616768" y="1005214"/>
            <a:ext cx="1488293" cy="225851"/>
          </a:xfrm>
        </p:spPr>
        <p:txBody>
          <a:bodyPr anchor="ctr"/>
          <a:lstStyle>
            <a:lvl1pPr marL="0" indent="0">
              <a:buNone/>
              <a:defRPr/>
            </a:lvl1pPr>
            <a:lvl4pPr>
              <a:defRPr sz="1700"/>
            </a:lvl4pPr>
          </a:lstStyle>
          <a:p>
            <a:pPr lvl="0"/>
            <a:r>
              <a:rPr lang="en-US"/>
              <a:t>Click to edit Master text styles</a:t>
            </a:r>
          </a:p>
        </p:txBody>
      </p:sp>
      <p:sp>
        <p:nvSpPr>
          <p:cNvPr id="161" name="Tijdelijke aanduiding voor datum 3"/>
          <p:cNvSpPr>
            <a:spLocks noGrp="1"/>
          </p:cNvSpPr>
          <p:nvPr>
            <p:ph type="dt" sz="half" idx="99"/>
          </p:nvPr>
        </p:nvSpPr>
        <p:spPr/>
        <p:txBody>
          <a:bodyPr/>
          <a:lstStyle>
            <a:lvl1pPr fontAlgn="base">
              <a:spcBef>
                <a:spcPct val="0"/>
              </a:spcBef>
              <a:spcAft>
                <a:spcPct val="0"/>
              </a:spcAft>
              <a:defRPr b="1">
                <a:latin typeface="Arial" charset="0"/>
                <a:cs typeface="Arial" charset="0"/>
              </a:defRPr>
            </a:lvl1pPr>
          </a:lstStyle>
          <a:p>
            <a:pPr>
              <a:defRPr/>
            </a:pPr>
            <a:fld id="{9E0E5EAA-CE1C-476D-A5F0-2B7E016F1A96}" type="datetime2">
              <a:rPr lang="nl-NL"/>
              <a:pPr>
                <a:defRPr/>
              </a:pPr>
              <a:t>donderdag 2 november 2023</a:t>
            </a:fld>
            <a:endParaRPr lang="nl-NL"/>
          </a:p>
        </p:txBody>
      </p:sp>
      <p:sp>
        <p:nvSpPr>
          <p:cNvPr id="162" name="Tijdelijke aanduiding voor voettekst 4"/>
          <p:cNvSpPr>
            <a:spLocks noGrp="1"/>
          </p:cNvSpPr>
          <p:nvPr>
            <p:ph type="ftr" sz="quarter" idx="100"/>
          </p:nvPr>
        </p:nvSpPr>
        <p:spPr/>
        <p:txBody>
          <a:bodyPr/>
          <a:lstStyle>
            <a:lvl1pPr fontAlgn="base">
              <a:spcBef>
                <a:spcPct val="0"/>
              </a:spcBef>
              <a:spcAft>
                <a:spcPct val="0"/>
              </a:spcAft>
              <a:defRPr b="1">
                <a:latin typeface="Arial" charset="0"/>
                <a:cs typeface="Arial" charset="0"/>
              </a:defRPr>
            </a:lvl1pPr>
          </a:lstStyle>
          <a:p>
            <a:pPr>
              <a:defRPr/>
            </a:pPr>
            <a:r>
              <a:rPr lang="nl-NL"/>
              <a:t>VDL Groep</a:t>
            </a:r>
          </a:p>
        </p:txBody>
      </p:sp>
      <p:sp>
        <p:nvSpPr>
          <p:cNvPr id="163" name="Tijdelijke aanduiding voor dianummer 5"/>
          <p:cNvSpPr>
            <a:spLocks noGrp="1"/>
          </p:cNvSpPr>
          <p:nvPr>
            <p:ph type="sldNum" sz="quarter" idx="101"/>
          </p:nvPr>
        </p:nvSpPr>
        <p:spPr/>
        <p:txBody>
          <a:bodyPr/>
          <a:lstStyle>
            <a:lvl1pPr fontAlgn="base">
              <a:spcBef>
                <a:spcPct val="0"/>
              </a:spcBef>
              <a:spcAft>
                <a:spcPct val="0"/>
              </a:spcAft>
              <a:defRPr b="1">
                <a:latin typeface="Arial" charset="0"/>
                <a:cs typeface="Arial" charset="0"/>
              </a:defRPr>
            </a:lvl1pPr>
          </a:lstStyle>
          <a:p>
            <a:pPr>
              <a:defRPr/>
            </a:pPr>
            <a:fld id="{4B5CC933-D5E3-46AF-8B8D-C8BAC870774E}" type="slidenum">
              <a:rPr lang="nl-NL"/>
              <a:pPr>
                <a:defRPr/>
              </a:pPr>
              <a:t>‹#›</a:t>
            </a:fld>
            <a:endParaRPr lang="nl-NL"/>
          </a:p>
        </p:txBody>
      </p:sp>
    </p:spTree>
    <p:extLst>
      <p:ext uri="{BB962C8B-B14F-4D97-AF65-F5344CB8AC3E}">
        <p14:creationId xmlns:p14="http://schemas.microsoft.com/office/powerpoint/2010/main" val="2523311195"/>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08494" y="1655030"/>
            <a:ext cx="5374984" cy="4681019"/>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86307" y="1655030"/>
            <a:ext cx="5374984" cy="4681019"/>
          </a:xfrm>
        </p:spPr>
        <p:txBody>
          <a:bodyPr/>
          <a:lstStyle>
            <a:lvl1pPr>
              <a:defRPr sz="3100"/>
            </a:lvl1pPr>
            <a:lvl2pPr>
              <a:defRPr sz="2600"/>
            </a:lvl2pPr>
            <a:lvl3pPr>
              <a:defRPr sz="22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2145EEF4-5C1D-4FE7-ABA4-BC36D71F9EBF}" type="datetimeFigureOut">
              <a:rPr lang="nl-NL" smtClean="0"/>
              <a:t>2-11-2023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4819110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nstructie dia: Feedback communiceren">
    <p:spTree>
      <p:nvGrpSpPr>
        <p:cNvPr id="1" name=""/>
        <p:cNvGrpSpPr/>
        <p:nvPr/>
      </p:nvGrpSpPr>
      <p:grpSpPr>
        <a:xfrm>
          <a:off x="0" y="0"/>
          <a:ext cx="0" cy="0"/>
          <a:chOff x="0" y="0"/>
          <a:chExt cx="0" cy="0"/>
        </a:xfrm>
      </p:grpSpPr>
      <p:sp>
        <p:nvSpPr>
          <p:cNvPr id="2" name="Rechthoek 1"/>
          <p:cNvSpPr/>
          <p:nvPr userDrawn="1"/>
        </p:nvSpPr>
        <p:spPr>
          <a:xfrm>
            <a:off x="0" y="0"/>
            <a:ext cx="12169775" cy="709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sp>
        <p:nvSpPr>
          <p:cNvPr id="3" name="Rechthoek 15"/>
          <p:cNvSpPr>
            <a:spLocks noChangeArrowheads="1"/>
          </p:cNvSpPr>
          <p:nvPr userDrawn="1"/>
        </p:nvSpPr>
        <p:spPr bwMode="auto">
          <a:xfrm>
            <a:off x="700153" y="1758462"/>
            <a:ext cx="10781172" cy="4506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342900" indent="-342900"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marL="0" lvl="3" defTabSz="1100663" eaLnBrk="1" fontAlgn="base" hangingPunct="1">
              <a:lnSpc>
                <a:spcPct val="90000"/>
              </a:lnSpc>
              <a:spcBef>
                <a:spcPts val="722"/>
              </a:spcBef>
              <a:spcAft>
                <a:spcPts val="722"/>
              </a:spcAft>
              <a:buFont typeface="Arial" pitchFamily="34" charset="0"/>
              <a:buNone/>
              <a:defRPr/>
            </a:pPr>
            <a:r>
              <a:rPr lang="nl-NL" altLang="en-US" sz="1200" b="0">
                <a:solidFill>
                  <a:srgbClr val="303E48"/>
                </a:solidFill>
                <a:latin typeface="Open Sans"/>
                <a:ea typeface="Open Sans"/>
                <a:cs typeface="Open Sans"/>
              </a:rPr>
              <a:t>Beste klant,</a:t>
            </a:r>
          </a:p>
          <a:p>
            <a:pPr marL="0" lvl="3" defTabSz="1100663" eaLnBrk="1" fontAlgn="base" hangingPunct="1">
              <a:lnSpc>
                <a:spcPct val="90000"/>
              </a:lnSpc>
              <a:spcBef>
                <a:spcPts val="722"/>
              </a:spcBef>
              <a:spcAft>
                <a:spcPts val="722"/>
              </a:spcAft>
              <a:buFont typeface="Arial" pitchFamily="34" charset="0"/>
              <a:buNone/>
              <a:defRPr/>
            </a:pPr>
            <a:r>
              <a:rPr lang="nl-NL" altLang="en-US" sz="1200" b="0">
                <a:solidFill>
                  <a:srgbClr val="303E48"/>
                </a:solidFill>
                <a:latin typeface="Open Sans"/>
                <a:ea typeface="Open Sans"/>
                <a:cs typeface="Open Sans"/>
              </a:rPr>
              <a:t>Bij PPT Solutions communiceren we feedback met opmerkingen in PowerPoint.</a:t>
            </a:r>
            <a:br>
              <a:rPr lang="nl-NL" altLang="en-US" sz="1200" b="0">
                <a:solidFill>
                  <a:srgbClr val="303E48"/>
                </a:solidFill>
                <a:latin typeface="Open Sans"/>
                <a:ea typeface="Open Sans"/>
                <a:cs typeface="Open Sans"/>
              </a:rPr>
            </a:br>
            <a:r>
              <a:rPr lang="nl-NL" altLang="en-US" sz="1200" b="0">
                <a:solidFill>
                  <a:srgbClr val="303E48"/>
                </a:solidFill>
                <a:latin typeface="Open Sans"/>
                <a:ea typeface="Open Sans"/>
                <a:cs typeface="Open Sans"/>
              </a:rPr>
              <a:t>Wanneer u feedback heeft wat betrekking heeft op een dia in de presentatie, ga dan naar de desbetreffende dia en volg de volgende stappen:</a:t>
            </a:r>
          </a:p>
          <a:p>
            <a:pPr marL="0" lvl="3" defTabSz="1100663" eaLnBrk="1" fontAlgn="base" hangingPunct="1">
              <a:lnSpc>
                <a:spcPct val="90000"/>
              </a:lnSpc>
              <a:spcBef>
                <a:spcPts val="722"/>
              </a:spcBef>
              <a:spcAft>
                <a:spcPts val="722"/>
              </a:spcAft>
              <a:buFont typeface="Arial" pitchFamily="34" charset="0"/>
              <a:buNone/>
              <a:defRPr/>
            </a:pPr>
            <a:endParaRPr lang="nl-NL" altLang="en-US" sz="1200" b="0">
              <a:solidFill>
                <a:srgbClr val="303E48"/>
              </a:solidFill>
              <a:latin typeface="Open Sans"/>
              <a:ea typeface="Open Sans"/>
              <a:cs typeface="Open Sans"/>
            </a:endParaRPr>
          </a:p>
          <a:p>
            <a:pPr marL="0" lvl="3" defTabSz="1100663" eaLnBrk="1" fontAlgn="base" hangingPunct="1">
              <a:lnSpc>
                <a:spcPct val="90000"/>
              </a:lnSpc>
              <a:spcBef>
                <a:spcPts val="722"/>
              </a:spcBef>
              <a:spcAft>
                <a:spcPts val="722"/>
              </a:spcAft>
              <a:buFont typeface="Arial" pitchFamily="34" charset="0"/>
              <a:buNone/>
              <a:defRPr/>
            </a:pPr>
            <a:endParaRPr lang="nl-NL" altLang="en-US" sz="1200" b="0">
              <a:solidFill>
                <a:srgbClr val="303E48"/>
              </a:solidFill>
              <a:latin typeface="Open Sans"/>
              <a:ea typeface="Open Sans"/>
              <a:cs typeface="Open Sans"/>
            </a:endParaRPr>
          </a:p>
          <a:p>
            <a:pPr marL="0" lvl="3" defTabSz="1100663" eaLnBrk="1" fontAlgn="base" hangingPunct="1">
              <a:lnSpc>
                <a:spcPct val="90000"/>
              </a:lnSpc>
              <a:spcBef>
                <a:spcPts val="722"/>
              </a:spcBef>
              <a:spcAft>
                <a:spcPts val="722"/>
              </a:spcAft>
              <a:buFont typeface="Arial" pitchFamily="34" charset="0"/>
              <a:buNone/>
              <a:defRPr/>
            </a:pPr>
            <a:endParaRPr lang="nl-NL" altLang="en-US" sz="1200" b="0">
              <a:solidFill>
                <a:srgbClr val="303E48"/>
              </a:solidFill>
              <a:latin typeface="Open Sans"/>
              <a:ea typeface="Open Sans"/>
              <a:cs typeface="Open Sans"/>
            </a:endParaRPr>
          </a:p>
          <a:p>
            <a:pPr marL="0" lvl="3" defTabSz="1100663" eaLnBrk="1" fontAlgn="base" hangingPunct="1">
              <a:lnSpc>
                <a:spcPct val="90000"/>
              </a:lnSpc>
              <a:spcBef>
                <a:spcPts val="722"/>
              </a:spcBef>
              <a:spcAft>
                <a:spcPts val="722"/>
              </a:spcAft>
              <a:buFont typeface="Arial" pitchFamily="34" charset="0"/>
              <a:buNone/>
              <a:defRPr/>
            </a:pPr>
            <a:endParaRPr lang="nl-NL" altLang="en-US" sz="1200" b="0">
              <a:solidFill>
                <a:srgbClr val="303E48"/>
              </a:solidFill>
              <a:latin typeface="Open Sans"/>
              <a:ea typeface="Open Sans"/>
              <a:cs typeface="Open Sans"/>
            </a:endParaRPr>
          </a:p>
          <a:p>
            <a:pPr marL="0" lvl="3" defTabSz="1100663" eaLnBrk="1" fontAlgn="base" hangingPunct="1">
              <a:lnSpc>
                <a:spcPct val="90000"/>
              </a:lnSpc>
              <a:spcBef>
                <a:spcPts val="722"/>
              </a:spcBef>
              <a:spcAft>
                <a:spcPts val="722"/>
              </a:spcAft>
              <a:buFont typeface="Arial" pitchFamily="34" charset="0"/>
              <a:buNone/>
              <a:defRPr/>
            </a:pPr>
            <a:br>
              <a:rPr lang="nl-NL" altLang="en-US" sz="1200" b="0">
                <a:solidFill>
                  <a:srgbClr val="303E48"/>
                </a:solidFill>
                <a:latin typeface="Open Sans"/>
                <a:ea typeface="Open Sans"/>
                <a:cs typeface="Open Sans"/>
              </a:rPr>
            </a:br>
            <a:br>
              <a:rPr lang="nl-NL" altLang="en-US" sz="1200" b="0">
                <a:solidFill>
                  <a:srgbClr val="303E48"/>
                </a:solidFill>
                <a:latin typeface="Open Sans"/>
                <a:ea typeface="Open Sans"/>
                <a:cs typeface="Open Sans"/>
              </a:rPr>
            </a:br>
            <a:endParaRPr lang="nl-NL" altLang="en-US" sz="1200" b="0">
              <a:solidFill>
                <a:srgbClr val="303E48"/>
              </a:solidFill>
              <a:latin typeface="Open Sans"/>
              <a:ea typeface="Open Sans"/>
              <a:cs typeface="Open Sans"/>
            </a:endParaRPr>
          </a:p>
          <a:p>
            <a:pPr marL="0" lvl="3" defTabSz="1100663" eaLnBrk="1" fontAlgn="base" hangingPunct="1">
              <a:lnSpc>
                <a:spcPct val="90000"/>
              </a:lnSpc>
              <a:spcBef>
                <a:spcPts val="722"/>
              </a:spcBef>
              <a:spcAft>
                <a:spcPts val="722"/>
              </a:spcAft>
              <a:buFont typeface="Arial" pitchFamily="34" charset="0"/>
              <a:buNone/>
              <a:defRPr/>
            </a:pPr>
            <a:br>
              <a:rPr lang="nl-NL" altLang="en-US" sz="1200" b="0">
                <a:solidFill>
                  <a:srgbClr val="303E48"/>
                </a:solidFill>
                <a:latin typeface="Open Sans"/>
                <a:ea typeface="Open Sans"/>
                <a:cs typeface="Open Sans"/>
              </a:rPr>
            </a:br>
            <a:br>
              <a:rPr lang="nl-NL" altLang="en-US" sz="1200" b="0">
                <a:solidFill>
                  <a:srgbClr val="303E48"/>
                </a:solidFill>
                <a:latin typeface="Open Sans"/>
                <a:ea typeface="Open Sans"/>
                <a:cs typeface="Open Sans"/>
              </a:rPr>
            </a:br>
            <a:br>
              <a:rPr lang="nl-NL" altLang="en-US" sz="1200" b="0">
                <a:solidFill>
                  <a:srgbClr val="303E48"/>
                </a:solidFill>
                <a:latin typeface="Open Sans"/>
                <a:ea typeface="Open Sans"/>
                <a:cs typeface="Open Sans"/>
              </a:rPr>
            </a:br>
            <a:r>
              <a:rPr lang="nl-NL" altLang="en-US" sz="1200" b="0">
                <a:solidFill>
                  <a:srgbClr val="303E48"/>
                </a:solidFill>
                <a:latin typeface="Open Sans"/>
                <a:ea typeface="Open Sans"/>
                <a:cs typeface="Open Sans"/>
              </a:rPr>
              <a:t>Deze stappen kunt u uitvoeren door de gehele presentatie en eventueel ook antwoord geven op onze communicatie via opmerkingen.</a:t>
            </a:r>
            <a:br>
              <a:rPr lang="nl-NL" altLang="en-US" sz="1200" b="0">
                <a:solidFill>
                  <a:srgbClr val="303E48"/>
                </a:solidFill>
                <a:latin typeface="Open Sans"/>
                <a:ea typeface="Open Sans"/>
                <a:cs typeface="Open Sans"/>
              </a:rPr>
            </a:br>
            <a:r>
              <a:rPr lang="nl-NL" altLang="en-US" sz="1200" b="0">
                <a:solidFill>
                  <a:srgbClr val="303E48"/>
                </a:solidFill>
                <a:latin typeface="Open Sans"/>
                <a:ea typeface="Open Sans"/>
                <a:cs typeface="Open Sans"/>
              </a:rPr>
              <a:t>De volgende stappen kunt u uitvoeren om antwoord te geven op evt. opmerkingen of om naar de vorige/volgende opmerking in de presentatie te gaan:</a:t>
            </a:r>
          </a:p>
        </p:txBody>
      </p:sp>
      <p:sp>
        <p:nvSpPr>
          <p:cNvPr id="4" name="Tekstvak 7"/>
          <p:cNvSpPr txBox="1">
            <a:spLocks noChangeArrowheads="1"/>
          </p:cNvSpPr>
          <p:nvPr userDrawn="1"/>
        </p:nvSpPr>
        <p:spPr bwMode="auto">
          <a:xfrm>
            <a:off x="8532496" y="-413755"/>
            <a:ext cx="3637280" cy="39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r" defTabSz="1100663" eaLnBrk="1" fontAlgn="base" hangingPunct="1">
              <a:spcBef>
                <a:spcPct val="0"/>
              </a:spcBef>
              <a:spcAft>
                <a:spcPct val="0"/>
              </a:spcAft>
              <a:defRPr/>
            </a:pPr>
            <a:r>
              <a:rPr lang="nl-NL" altLang="en-US" sz="1700" b="0">
                <a:solidFill>
                  <a:srgbClr val="738EA1"/>
                </a:solidFill>
              </a:rPr>
              <a:t>Instructie dia: Feedback communiceren</a:t>
            </a:r>
          </a:p>
        </p:txBody>
      </p:sp>
      <p:grpSp>
        <p:nvGrpSpPr>
          <p:cNvPr id="5" name="GRID" hidden="1"/>
          <p:cNvGrpSpPr>
            <a:grpSpLocks/>
          </p:cNvGrpSpPr>
          <p:nvPr userDrawn="1"/>
        </p:nvGrpSpPr>
        <p:grpSpPr bwMode="auto">
          <a:xfrm>
            <a:off x="0" y="0"/>
            <a:ext cx="12169775" cy="7092950"/>
            <a:chOff x="0" y="0"/>
            <a:chExt cx="12169774" cy="6858000"/>
          </a:xfrm>
        </p:grpSpPr>
        <p:sp>
          <p:nvSpPr>
            <p:cNvPr id="6" name="Rechthoek 9"/>
            <p:cNvSpPr/>
            <p:nvPr userDrawn="1"/>
          </p:nvSpPr>
          <p:spPr>
            <a:xfrm>
              <a:off x="0" y="6057900"/>
              <a:ext cx="12169774" cy="6921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7" name="Rechthoek 10"/>
            <p:cNvSpPr/>
            <p:nvPr userDrawn="1"/>
          </p:nvSpPr>
          <p:spPr>
            <a:xfrm>
              <a:off x="0" y="0"/>
              <a:ext cx="12169774" cy="6921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8" name="Rechthoek 11"/>
            <p:cNvSpPr/>
            <p:nvPr userDrawn="1"/>
          </p:nvSpPr>
          <p:spPr>
            <a:xfrm rot="5400000">
              <a:off x="-3082824" y="3082824"/>
              <a:ext cx="6858000" cy="69235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9" name="Rechthoek 12"/>
            <p:cNvSpPr/>
            <p:nvPr userDrawn="1"/>
          </p:nvSpPr>
          <p:spPr>
            <a:xfrm rot="5400000">
              <a:off x="8390698" y="3082825"/>
              <a:ext cx="6858000" cy="6923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0" name="Rechthoek 13"/>
            <p:cNvSpPr/>
            <p:nvPr userDrawn="1"/>
          </p:nvSpPr>
          <p:spPr>
            <a:xfrm>
              <a:off x="0" y="1125538"/>
              <a:ext cx="12169774" cy="57467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1" name="Rechthoek 30"/>
            <p:cNvSpPr/>
            <p:nvPr userDrawn="1"/>
          </p:nvSpPr>
          <p:spPr>
            <a:xfrm>
              <a:off x="0" y="2266950"/>
              <a:ext cx="12169774" cy="211138"/>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2" name="Rechthoek 31"/>
            <p:cNvSpPr/>
            <p:nvPr userDrawn="1"/>
          </p:nvSpPr>
          <p:spPr>
            <a:xfrm>
              <a:off x="0" y="4838700"/>
              <a:ext cx="12169774" cy="211138"/>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3" name="Rechthoek 36"/>
            <p:cNvSpPr/>
            <p:nvPr userDrawn="1"/>
          </p:nvSpPr>
          <p:spPr>
            <a:xfrm>
              <a:off x="0" y="2771775"/>
              <a:ext cx="12169774" cy="1333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4" name="Rechthoek 37"/>
            <p:cNvSpPr/>
            <p:nvPr userDrawn="1"/>
          </p:nvSpPr>
          <p:spPr>
            <a:xfrm>
              <a:off x="0" y="3200400"/>
              <a:ext cx="12169774" cy="1333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5" name="Rechthoek 38"/>
            <p:cNvSpPr/>
            <p:nvPr userDrawn="1"/>
          </p:nvSpPr>
          <p:spPr>
            <a:xfrm>
              <a:off x="0" y="3665538"/>
              <a:ext cx="12169774" cy="134937"/>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6" name="Rechthoek 47"/>
            <p:cNvSpPr/>
            <p:nvPr userDrawn="1"/>
          </p:nvSpPr>
          <p:spPr>
            <a:xfrm>
              <a:off x="0" y="5380038"/>
              <a:ext cx="12169774" cy="1333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grpSp>
      <p:sp>
        <p:nvSpPr>
          <p:cNvPr id="17" name="Tekstvak 6"/>
          <p:cNvSpPr txBox="1"/>
          <p:nvPr userDrawn="1"/>
        </p:nvSpPr>
        <p:spPr>
          <a:xfrm>
            <a:off x="692356" y="715867"/>
            <a:ext cx="9928898" cy="477790"/>
          </a:xfrm>
          <a:prstGeom prst="rect">
            <a:avLst/>
          </a:prstGeom>
          <a:noFill/>
          <a:effectLst/>
        </p:spPr>
        <p:txBody>
          <a:bodyPr lIns="0" tIns="0" rIns="0" bIns="0" anchor="ctr"/>
          <a:lstStyle>
            <a:lvl1pPr defTabSz="914400">
              <a:lnSpc>
                <a:spcPct val="90000"/>
              </a:lnSpc>
              <a:spcBef>
                <a:spcPts val="600"/>
              </a:spcBef>
              <a:spcAft>
                <a:spcPts val="600"/>
              </a:spcAft>
              <a:buNone/>
              <a:defRPr cap="all" baseline="0">
                <a:solidFill>
                  <a:schemeClr val="accent2"/>
                </a:solidFill>
                <a:latin typeface="+mj-lt"/>
                <a:ea typeface="+mj-ea"/>
                <a:cs typeface="+mj-cs"/>
              </a:defRPr>
            </a:lvl1pPr>
          </a:lstStyle>
          <a:p>
            <a:pPr>
              <a:defRPr/>
            </a:pPr>
            <a:r>
              <a:rPr lang="nl-NL" sz="2200" dirty="0">
                <a:solidFill>
                  <a:srgbClr val="0096A5"/>
                </a:solidFill>
                <a:latin typeface="Oswald" panose="02000503000000000000" pitchFamily="2" charset="0"/>
              </a:rPr>
              <a:t>Feedback communicatie</a:t>
            </a:r>
            <a:endParaRPr lang="en-US" sz="2200" dirty="0">
              <a:solidFill>
                <a:srgbClr val="0096A5"/>
              </a:solidFill>
              <a:latin typeface="Oswald" panose="02000503000000000000" pitchFamily="2" charset="0"/>
            </a:endParaRPr>
          </a:p>
        </p:txBody>
      </p:sp>
      <p:grpSp>
        <p:nvGrpSpPr>
          <p:cNvPr id="18" name="Groep 66"/>
          <p:cNvGrpSpPr>
            <a:grpSpLocks/>
          </p:cNvGrpSpPr>
          <p:nvPr userDrawn="1"/>
        </p:nvGrpSpPr>
        <p:grpSpPr bwMode="auto">
          <a:xfrm>
            <a:off x="696253" y="2556418"/>
            <a:ext cx="9917195" cy="1753535"/>
            <a:chOff x="695521" y="2472279"/>
            <a:chExt cx="9917939" cy="1694973"/>
          </a:xfrm>
        </p:grpSpPr>
        <p:grpSp>
          <p:nvGrpSpPr>
            <p:cNvPr id="19" name="Groep 17"/>
            <p:cNvGrpSpPr>
              <a:grpSpLocks/>
            </p:cNvGrpSpPr>
            <p:nvPr/>
          </p:nvGrpSpPr>
          <p:grpSpPr bwMode="auto">
            <a:xfrm>
              <a:off x="695521" y="2477768"/>
              <a:ext cx="9917939" cy="1643724"/>
              <a:chOff x="607174" y="2060848"/>
              <a:chExt cx="9917939" cy="1643724"/>
            </a:xfrm>
          </p:grpSpPr>
          <p:sp>
            <p:nvSpPr>
              <p:cNvPr id="24" name="Tekstvak 22"/>
              <p:cNvSpPr txBox="1">
                <a:spLocks noChangeArrowheads="1"/>
              </p:cNvSpPr>
              <p:nvPr/>
            </p:nvSpPr>
            <p:spPr bwMode="auto">
              <a:xfrm>
                <a:off x="1020665" y="2060119"/>
                <a:ext cx="4823414" cy="26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spcBef>
                    <a:spcPct val="0"/>
                  </a:spcBef>
                  <a:spcAft>
                    <a:spcPct val="0"/>
                  </a:spcAft>
                  <a:defRPr/>
                </a:pPr>
                <a:r>
                  <a:rPr lang="nl-NL" altLang="en-US" sz="1200" b="0">
                    <a:solidFill>
                      <a:srgbClr val="44546A"/>
                    </a:solidFill>
                    <a:latin typeface="Open Sans"/>
                    <a:ea typeface="Open Sans"/>
                    <a:cs typeface="Open Sans"/>
                  </a:rPr>
                  <a:t>Ga naar de tab </a:t>
                </a:r>
                <a:r>
                  <a:rPr lang="nl-NL" altLang="en-US" sz="1200">
                    <a:solidFill>
                      <a:srgbClr val="44546A"/>
                    </a:solidFill>
                    <a:latin typeface="Open Sans"/>
                    <a:ea typeface="Open Sans"/>
                    <a:cs typeface="Open Sans"/>
                  </a:rPr>
                  <a:t>‘Invoegen’.</a:t>
                </a:r>
              </a:p>
            </p:txBody>
          </p:sp>
          <p:sp>
            <p:nvSpPr>
              <p:cNvPr id="25" name="Ovaal 23"/>
              <p:cNvSpPr/>
              <p:nvPr/>
            </p:nvSpPr>
            <p:spPr>
              <a:xfrm>
                <a:off x="607174" y="2060119"/>
                <a:ext cx="288664" cy="288844"/>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80000"/>
                  </a:lnSpc>
                  <a:spcBef>
                    <a:spcPts val="722"/>
                  </a:spcBef>
                  <a:spcAft>
                    <a:spcPts val="722"/>
                  </a:spcAft>
                  <a:defRPr/>
                </a:pPr>
                <a:r>
                  <a:rPr lang="nl-NL" sz="1200" b="1" cap="all" dirty="0">
                    <a:solidFill>
                      <a:prstClr val="white"/>
                    </a:solidFill>
                    <a:latin typeface="Open Sans" panose="020B0606030504020204" pitchFamily="34" charset="0"/>
                    <a:ea typeface="Open Sans" panose="020B0606030504020204" pitchFamily="34" charset="0"/>
                    <a:cs typeface="Open Sans" panose="020B0606030504020204" pitchFamily="34" charset="0"/>
                  </a:rPr>
                  <a:t>1</a:t>
                </a:r>
              </a:p>
            </p:txBody>
          </p:sp>
          <p:sp>
            <p:nvSpPr>
              <p:cNvPr id="26" name="Tekstvak 24"/>
              <p:cNvSpPr txBox="1">
                <a:spLocks noChangeArrowheads="1"/>
              </p:cNvSpPr>
              <p:nvPr/>
            </p:nvSpPr>
            <p:spPr bwMode="auto">
              <a:xfrm>
                <a:off x="1020665" y="2482275"/>
                <a:ext cx="4823414" cy="28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spcBef>
                    <a:spcPct val="0"/>
                  </a:spcBef>
                  <a:spcAft>
                    <a:spcPct val="0"/>
                  </a:spcAft>
                  <a:defRPr/>
                </a:pPr>
                <a:r>
                  <a:rPr lang="nl-NL" altLang="en-US" sz="1200" b="0">
                    <a:solidFill>
                      <a:srgbClr val="44546A"/>
                    </a:solidFill>
                    <a:latin typeface="Open Sans"/>
                    <a:ea typeface="Open Sans"/>
                    <a:cs typeface="Open Sans"/>
                  </a:rPr>
                  <a:t>Klik op de knop </a:t>
                </a:r>
                <a:r>
                  <a:rPr lang="nl-NL" altLang="en-US" sz="1200">
                    <a:solidFill>
                      <a:srgbClr val="44546A"/>
                    </a:solidFill>
                    <a:latin typeface="Open Sans"/>
                    <a:ea typeface="Open Sans"/>
                    <a:cs typeface="Open Sans"/>
                  </a:rPr>
                  <a:t>‘Opmerking’.</a:t>
                </a:r>
              </a:p>
            </p:txBody>
          </p:sp>
          <p:sp>
            <p:nvSpPr>
              <p:cNvPr id="27" name="Ovaal 25"/>
              <p:cNvSpPr/>
              <p:nvPr/>
            </p:nvSpPr>
            <p:spPr>
              <a:xfrm>
                <a:off x="607174" y="2488624"/>
                <a:ext cx="288664" cy="287257"/>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80000"/>
                  </a:lnSpc>
                  <a:spcBef>
                    <a:spcPts val="722"/>
                  </a:spcBef>
                  <a:spcAft>
                    <a:spcPts val="722"/>
                  </a:spcAft>
                  <a:defRPr/>
                </a:pPr>
                <a:r>
                  <a:rPr lang="nl-NL" sz="1200" b="1" cap="all" dirty="0">
                    <a:solidFill>
                      <a:prstClr val="white"/>
                    </a:solidFill>
                    <a:latin typeface="Open Sans" panose="020B0606030504020204" pitchFamily="34" charset="0"/>
                    <a:ea typeface="Open Sans" panose="020B0606030504020204" pitchFamily="34" charset="0"/>
                    <a:cs typeface="Open Sans" panose="020B0606030504020204" pitchFamily="34" charset="0"/>
                  </a:rPr>
                  <a:t>2</a:t>
                </a:r>
              </a:p>
            </p:txBody>
          </p:sp>
          <p:sp>
            <p:nvSpPr>
              <p:cNvPr id="28" name="Tekstvak 26"/>
              <p:cNvSpPr txBox="1">
                <a:spLocks noChangeArrowheads="1"/>
              </p:cNvSpPr>
              <p:nvPr/>
            </p:nvSpPr>
            <p:spPr bwMode="auto">
              <a:xfrm>
                <a:off x="1020665" y="2931412"/>
                <a:ext cx="9504448" cy="287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spcBef>
                    <a:spcPct val="0"/>
                  </a:spcBef>
                  <a:spcAft>
                    <a:spcPct val="0"/>
                  </a:spcAft>
                  <a:defRPr/>
                </a:pPr>
                <a:r>
                  <a:rPr lang="nl-NL" altLang="en-US" sz="1200" b="0">
                    <a:solidFill>
                      <a:srgbClr val="44546A"/>
                    </a:solidFill>
                    <a:latin typeface="Open Sans"/>
                    <a:ea typeface="Open Sans"/>
                    <a:cs typeface="Open Sans"/>
                  </a:rPr>
                  <a:t>Er verschijnt nu een klein spreekwolkje op de slide en het venster voor opmerkingen opent zich aan de zijkant.</a:t>
                </a:r>
              </a:p>
              <a:p>
                <a:pPr defTabSz="1100663" eaLnBrk="1" fontAlgn="base" hangingPunct="1">
                  <a:spcBef>
                    <a:spcPct val="0"/>
                  </a:spcBef>
                  <a:spcAft>
                    <a:spcPct val="0"/>
                  </a:spcAft>
                  <a:defRPr/>
                </a:pPr>
                <a:r>
                  <a:rPr lang="nl-NL" altLang="en-US" sz="1200">
                    <a:solidFill>
                      <a:srgbClr val="44546A"/>
                    </a:solidFill>
                    <a:latin typeface="Open Sans"/>
                    <a:ea typeface="Open Sans"/>
                    <a:cs typeface="Open Sans"/>
                  </a:rPr>
                  <a:t>Typ uw feedback in het tekst vak in het venster voor opmerkingen.</a:t>
                </a:r>
              </a:p>
            </p:txBody>
          </p:sp>
          <p:sp>
            <p:nvSpPr>
              <p:cNvPr id="29" name="Ovaal 27"/>
              <p:cNvSpPr/>
              <p:nvPr/>
            </p:nvSpPr>
            <p:spPr>
              <a:xfrm>
                <a:off x="607174" y="2915541"/>
                <a:ext cx="288664" cy="288844"/>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80000"/>
                  </a:lnSpc>
                  <a:spcBef>
                    <a:spcPts val="722"/>
                  </a:spcBef>
                  <a:spcAft>
                    <a:spcPts val="722"/>
                  </a:spcAft>
                  <a:defRPr/>
                </a:pPr>
                <a:r>
                  <a:rPr lang="nl-NL" sz="1200" b="1" cap="all" dirty="0">
                    <a:solidFill>
                      <a:prstClr val="white"/>
                    </a:solidFill>
                    <a:latin typeface="Open Sans" panose="020B0606030504020204" pitchFamily="34" charset="0"/>
                    <a:ea typeface="Open Sans" panose="020B0606030504020204" pitchFamily="34" charset="0"/>
                    <a:cs typeface="Open Sans" panose="020B0606030504020204" pitchFamily="34" charset="0"/>
                  </a:rPr>
                  <a:t>3</a:t>
                </a:r>
              </a:p>
            </p:txBody>
          </p:sp>
          <p:sp>
            <p:nvSpPr>
              <p:cNvPr id="30" name="Tekstvak 28"/>
              <p:cNvSpPr txBox="1">
                <a:spLocks noChangeArrowheads="1"/>
              </p:cNvSpPr>
              <p:nvPr/>
            </p:nvSpPr>
            <p:spPr bwMode="auto">
              <a:xfrm>
                <a:off x="1020665" y="3415462"/>
                <a:ext cx="7292659" cy="28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spcBef>
                    <a:spcPct val="0"/>
                  </a:spcBef>
                  <a:spcAft>
                    <a:spcPct val="0"/>
                  </a:spcAft>
                  <a:defRPr/>
                </a:pPr>
                <a:r>
                  <a:rPr lang="nl-NL" altLang="en-US" sz="1200" b="0">
                    <a:solidFill>
                      <a:srgbClr val="44546A"/>
                    </a:solidFill>
                    <a:latin typeface="Open Sans"/>
                    <a:ea typeface="Open Sans"/>
                    <a:cs typeface="Open Sans"/>
                  </a:rPr>
                  <a:t>Wanneer u dit gedaan heeft, kunt u het spreekwolkje op de juiste plaats op de dia slepen. </a:t>
                </a:r>
                <a:br>
                  <a:rPr lang="nl-NL" altLang="en-US" sz="1200" b="0">
                    <a:solidFill>
                      <a:srgbClr val="44546A"/>
                    </a:solidFill>
                    <a:latin typeface="Open Sans"/>
                    <a:ea typeface="Open Sans"/>
                    <a:cs typeface="Open Sans"/>
                  </a:rPr>
                </a:br>
                <a:r>
                  <a:rPr lang="nl-NL" altLang="en-US" sz="1200">
                    <a:solidFill>
                      <a:srgbClr val="44546A"/>
                    </a:solidFill>
                    <a:latin typeface="Open Sans"/>
                    <a:ea typeface="Open Sans"/>
                    <a:cs typeface="Open Sans"/>
                  </a:rPr>
                  <a:t>Zo is het voor ons duidelijk op welk deel van de content, op de dia, uw feedback betrekking heeft.</a:t>
                </a:r>
              </a:p>
            </p:txBody>
          </p:sp>
          <p:sp>
            <p:nvSpPr>
              <p:cNvPr id="31" name="Ovaal 29"/>
              <p:cNvSpPr/>
              <p:nvPr/>
            </p:nvSpPr>
            <p:spPr>
              <a:xfrm>
                <a:off x="607174" y="3415462"/>
                <a:ext cx="288664" cy="288844"/>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80000"/>
                  </a:lnSpc>
                  <a:spcBef>
                    <a:spcPts val="722"/>
                  </a:spcBef>
                  <a:spcAft>
                    <a:spcPts val="722"/>
                  </a:spcAft>
                  <a:defRPr/>
                </a:pPr>
                <a:r>
                  <a:rPr lang="nl-NL" sz="1200" b="1" cap="all" dirty="0">
                    <a:solidFill>
                      <a:prstClr val="white"/>
                    </a:solidFill>
                    <a:latin typeface="Open Sans" panose="020B0606030504020204" pitchFamily="34" charset="0"/>
                    <a:ea typeface="Open Sans" panose="020B0606030504020204" pitchFamily="34" charset="0"/>
                    <a:cs typeface="Open Sans" panose="020B0606030504020204" pitchFamily="34" charset="0"/>
                  </a:rPr>
                  <a:t>4</a:t>
                </a:r>
              </a:p>
            </p:txBody>
          </p:sp>
        </p:grpSp>
        <p:pic>
          <p:nvPicPr>
            <p:cNvPr id="20" name="Afbeelding 50"/>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292913" y="2472279"/>
              <a:ext cx="1822207" cy="265370"/>
            </a:xfrm>
            <a:prstGeom prst="rect">
              <a:avLst/>
            </a:prstGeom>
            <a:noFill/>
            <a:ln w="3175">
              <a:solidFill>
                <a:srgbClr val="E7E6E6"/>
              </a:solidFill>
              <a:miter lim="800000"/>
              <a:headEnd/>
              <a:tailEnd/>
            </a:ln>
            <a:extLst>
              <a:ext uri="{909E8E84-426E-40DD-AFC4-6F175D3DCCD1}">
                <a14:hiddenFill xmlns:a14="http://schemas.microsoft.com/office/drawing/2010/main">
                  <a:solidFill>
                    <a:srgbClr val="FFFFFF"/>
                  </a:solidFill>
                </a14:hiddenFill>
              </a:ext>
            </a:extLst>
          </p:spPr>
        </p:pic>
        <p:pic>
          <p:nvPicPr>
            <p:cNvPr id="21" name="Afbeelding 5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292913" y="2840765"/>
              <a:ext cx="432050" cy="376815"/>
            </a:xfrm>
            <a:prstGeom prst="rect">
              <a:avLst/>
            </a:prstGeom>
            <a:noFill/>
            <a:ln w="3175">
              <a:solidFill>
                <a:srgbClr val="E7E6E6"/>
              </a:solidFill>
              <a:miter lim="800000"/>
              <a:headEnd/>
              <a:tailEnd/>
            </a:ln>
            <a:extLst>
              <a:ext uri="{909E8E84-426E-40DD-AFC4-6F175D3DCCD1}">
                <a14:hiddenFill xmlns:a14="http://schemas.microsoft.com/office/drawing/2010/main">
                  <a:solidFill>
                    <a:srgbClr val="FFFFFF"/>
                  </a:solidFill>
                </a14:hiddenFill>
              </a:ext>
            </a:extLst>
          </p:spPr>
        </p:pic>
        <p:pic>
          <p:nvPicPr>
            <p:cNvPr id="22" name="Afbeelding 55"/>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29962" y="2793592"/>
              <a:ext cx="2144324" cy="880792"/>
            </a:xfrm>
            <a:prstGeom prst="rect">
              <a:avLst/>
            </a:prstGeom>
            <a:noFill/>
            <a:ln w="3175">
              <a:solidFill>
                <a:srgbClr val="E7E6E6"/>
              </a:solidFill>
              <a:miter lim="800000"/>
              <a:headEnd/>
              <a:tailEnd/>
            </a:ln>
            <a:extLst>
              <a:ext uri="{909E8E84-426E-40DD-AFC4-6F175D3DCCD1}">
                <a14:hiddenFill xmlns:a14="http://schemas.microsoft.com/office/drawing/2010/main">
                  <a:solidFill>
                    <a:srgbClr val="FFFFFF"/>
                  </a:solidFill>
                </a14:hiddenFill>
              </a:ext>
            </a:extLst>
          </p:spPr>
        </p:pic>
        <p:pic>
          <p:nvPicPr>
            <p:cNvPr id="23" name="Afbeelding 57"/>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329962" y="3767202"/>
              <a:ext cx="419100" cy="400050"/>
            </a:xfrm>
            <a:prstGeom prst="rect">
              <a:avLst/>
            </a:prstGeom>
            <a:noFill/>
            <a:ln w="3175">
              <a:solidFill>
                <a:srgbClr val="E7E6E6"/>
              </a:solidFill>
              <a:miter lim="800000"/>
              <a:headEnd/>
              <a:tailEnd/>
            </a:ln>
            <a:extLst>
              <a:ext uri="{909E8E84-426E-40DD-AFC4-6F175D3DCCD1}">
                <a14:hiddenFill xmlns:a14="http://schemas.microsoft.com/office/drawing/2010/main">
                  <a:solidFill>
                    <a:srgbClr val="FFFFFF"/>
                  </a:solidFill>
                </a14:hiddenFill>
              </a:ext>
            </a:extLst>
          </p:spPr>
        </p:pic>
      </p:grpSp>
      <p:grpSp>
        <p:nvGrpSpPr>
          <p:cNvPr id="32" name="Groep 65"/>
          <p:cNvGrpSpPr>
            <a:grpSpLocks/>
          </p:cNvGrpSpPr>
          <p:nvPr userDrawn="1"/>
        </p:nvGrpSpPr>
        <p:grpSpPr bwMode="auto">
          <a:xfrm>
            <a:off x="690401" y="5127632"/>
            <a:ext cx="10921593" cy="1026179"/>
            <a:chOff x="690732" y="4957010"/>
            <a:chExt cx="10920946" cy="992294"/>
          </a:xfrm>
        </p:grpSpPr>
        <p:grpSp>
          <p:nvGrpSpPr>
            <p:cNvPr id="33" name="Groep 40"/>
            <p:cNvGrpSpPr>
              <a:grpSpLocks/>
            </p:cNvGrpSpPr>
            <p:nvPr/>
          </p:nvGrpSpPr>
          <p:grpSpPr bwMode="auto">
            <a:xfrm>
              <a:off x="690732" y="5052264"/>
              <a:ext cx="10920946" cy="807860"/>
              <a:chOff x="612279" y="4917797"/>
              <a:chExt cx="10920946" cy="807860"/>
            </a:xfrm>
          </p:grpSpPr>
          <p:sp>
            <p:nvSpPr>
              <p:cNvPr id="36" name="Tekstvak 43"/>
              <p:cNvSpPr txBox="1">
                <a:spLocks noChangeArrowheads="1"/>
              </p:cNvSpPr>
              <p:nvPr/>
            </p:nvSpPr>
            <p:spPr bwMode="auto">
              <a:xfrm>
                <a:off x="1019865" y="4933680"/>
                <a:ext cx="10513360" cy="28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spcBef>
                    <a:spcPct val="0"/>
                  </a:spcBef>
                  <a:spcAft>
                    <a:spcPct val="0"/>
                  </a:spcAft>
                  <a:defRPr/>
                </a:pPr>
                <a:r>
                  <a:rPr lang="nl-NL" altLang="en-US" sz="1200" b="0">
                    <a:solidFill>
                      <a:srgbClr val="44546A"/>
                    </a:solidFill>
                    <a:latin typeface="Open Sans"/>
                    <a:ea typeface="Open Sans"/>
                    <a:cs typeface="Open Sans"/>
                  </a:rPr>
                  <a:t>Wanneer het venster voor opmerkingen is geopend en u een opmerking van PPT Solutions ziet staan, Kunt u antwoorden door</a:t>
                </a:r>
                <a:br>
                  <a:rPr lang="nl-NL" altLang="en-US" sz="1200" b="0">
                    <a:solidFill>
                      <a:srgbClr val="44546A"/>
                    </a:solidFill>
                    <a:latin typeface="Open Sans"/>
                    <a:ea typeface="Open Sans"/>
                    <a:cs typeface="Open Sans"/>
                  </a:rPr>
                </a:br>
                <a:r>
                  <a:rPr lang="nl-NL" altLang="en-US" sz="1200">
                    <a:solidFill>
                      <a:srgbClr val="44546A"/>
                    </a:solidFill>
                    <a:latin typeface="Open Sans"/>
                    <a:ea typeface="Open Sans"/>
                    <a:cs typeface="Open Sans"/>
                  </a:rPr>
                  <a:t>Onder de opmerking, waar een tekst vak staat met de beschrijving ‘Beantwoorden’, uw antwoord te typen.</a:t>
                </a:r>
              </a:p>
            </p:txBody>
          </p:sp>
          <p:sp>
            <p:nvSpPr>
              <p:cNvPr id="37" name="Ovaal 44"/>
              <p:cNvSpPr/>
              <p:nvPr/>
            </p:nvSpPr>
            <p:spPr>
              <a:xfrm>
                <a:off x="612279" y="4917803"/>
                <a:ext cx="288625" cy="287368"/>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80000"/>
                  </a:lnSpc>
                  <a:spcBef>
                    <a:spcPts val="722"/>
                  </a:spcBef>
                  <a:spcAft>
                    <a:spcPts val="722"/>
                  </a:spcAft>
                  <a:defRPr/>
                </a:pPr>
                <a:r>
                  <a:rPr lang="nl-NL" sz="1200" b="1" cap="all" dirty="0">
                    <a:solidFill>
                      <a:prstClr val="white"/>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38" name="Tekstvak 45"/>
              <p:cNvSpPr txBox="1">
                <a:spLocks noChangeArrowheads="1"/>
              </p:cNvSpPr>
              <p:nvPr/>
            </p:nvSpPr>
            <p:spPr bwMode="auto">
              <a:xfrm>
                <a:off x="1019865" y="5438559"/>
                <a:ext cx="10513360" cy="287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spcBef>
                    <a:spcPct val="0"/>
                  </a:spcBef>
                  <a:spcAft>
                    <a:spcPct val="0"/>
                  </a:spcAft>
                  <a:defRPr/>
                </a:pPr>
                <a:r>
                  <a:rPr lang="nl-NL" altLang="en-US" sz="1200" b="0">
                    <a:solidFill>
                      <a:srgbClr val="44546A"/>
                    </a:solidFill>
                    <a:latin typeface="Open Sans"/>
                    <a:ea typeface="Open Sans"/>
                    <a:cs typeface="Open Sans"/>
                  </a:rPr>
                  <a:t>Wanneer het venster voor opmerkingen is geopend zijn in de rechter bovenhoek twee knopjes zichtbaar.</a:t>
                </a:r>
                <a:br>
                  <a:rPr lang="nl-NL" altLang="en-US" sz="1200" b="0">
                    <a:solidFill>
                      <a:srgbClr val="44546A"/>
                    </a:solidFill>
                    <a:latin typeface="Open Sans"/>
                    <a:ea typeface="Open Sans"/>
                    <a:cs typeface="Open Sans"/>
                  </a:rPr>
                </a:br>
                <a:r>
                  <a:rPr lang="nl-NL" altLang="en-US" sz="1200">
                    <a:solidFill>
                      <a:srgbClr val="44546A"/>
                    </a:solidFill>
                    <a:latin typeface="Open Sans"/>
                    <a:ea typeface="Open Sans"/>
                    <a:cs typeface="Open Sans"/>
                  </a:rPr>
                  <a:t>Met het linker knopje gaat u naar de vorige opmerking in de presentatie en met het rechter knopje gaat u naar de volgende.</a:t>
                </a:r>
              </a:p>
            </p:txBody>
          </p:sp>
          <p:sp>
            <p:nvSpPr>
              <p:cNvPr id="39" name="Ovaal 46"/>
              <p:cNvSpPr/>
              <p:nvPr/>
            </p:nvSpPr>
            <p:spPr>
              <a:xfrm>
                <a:off x="612279" y="5422682"/>
                <a:ext cx="288625" cy="287368"/>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80000"/>
                  </a:lnSpc>
                  <a:spcBef>
                    <a:spcPts val="722"/>
                  </a:spcBef>
                  <a:spcAft>
                    <a:spcPts val="722"/>
                  </a:spcAft>
                  <a:defRPr/>
                </a:pPr>
                <a:r>
                  <a:rPr lang="nl-NL" sz="1200" b="1" cap="all" dirty="0">
                    <a:solidFill>
                      <a:prstClr val="white"/>
                    </a:solidFill>
                    <a:latin typeface="Open Sans" panose="020B0606030504020204" pitchFamily="34" charset="0"/>
                    <a:ea typeface="Open Sans" panose="020B0606030504020204" pitchFamily="34" charset="0"/>
                    <a:cs typeface="Open Sans" panose="020B0606030504020204" pitchFamily="34" charset="0"/>
                  </a:rPr>
                  <a:t>B</a:t>
                </a:r>
              </a:p>
            </p:txBody>
          </p:sp>
        </p:grpSp>
        <p:pic>
          <p:nvPicPr>
            <p:cNvPr id="34" name="Afbeelding 62"/>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9521581" y="4957010"/>
              <a:ext cx="1677516" cy="529469"/>
            </a:xfrm>
            <a:prstGeom prst="rect">
              <a:avLst/>
            </a:prstGeom>
            <a:noFill/>
            <a:ln w="3175">
              <a:solidFill>
                <a:srgbClr val="E7E6E6"/>
              </a:solidFill>
              <a:miter lim="800000"/>
              <a:headEnd/>
              <a:tailEnd/>
            </a:ln>
            <a:extLst>
              <a:ext uri="{909E8E84-426E-40DD-AFC4-6F175D3DCCD1}">
                <a14:hiddenFill xmlns:a14="http://schemas.microsoft.com/office/drawing/2010/main">
                  <a:solidFill>
                    <a:srgbClr val="FFFFFF"/>
                  </a:solidFill>
                </a14:hiddenFill>
              </a:ext>
            </a:extLst>
          </p:spPr>
        </p:pic>
        <p:pic>
          <p:nvPicPr>
            <p:cNvPr id="35" name="Afbeelding 64"/>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521580" y="5568546"/>
              <a:ext cx="673648" cy="380758"/>
            </a:xfrm>
            <a:prstGeom prst="rect">
              <a:avLst/>
            </a:prstGeom>
            <a:noFill/>
            <a:ln w="3175">
              <a:solidFill>
                <a:srgbClr val="E7E6E6"/>
              </a:solidFill>
              <a:miter lim="800000"/>
              <a:headEnd/>
              <a:tailEnd/>
            </a:ln>
            <a:extLst>
              <a:ext uri="{909E8E84-426E-40DD-AFC4-6F175D3DCCD1}">
                <a14:hiddenFill xmlns:a14="http://schemas.microsoft.com/office/drawing/2010/main">
                  <a:solidFill>
                    <a:srgbClr val="FFFFFF"/>
                  </a:solidFill>
                </a14:hiddenFill>
              </a:ext>
            </a:extLst>
          </p:spPr>
        </p:pic>
      </p:grpSp>
      <p:sp>
        <p:nvSpPr>
          <p:cNvPr id="40" name="Tijdelijke aanduiding voor tekst 58"/>
          <p:cNvSpPr txBox="1">
            <a:spLocks/>
          </p:cNvSpPr>
          <p:nvPr userDrawn="1"/>
        </p:nvSpPr>
        <p:spPr>
          <a:xfrm>
            <a:off x="1" y="6981250"/>
            <a:ext cx="12169775" cy="111700"/>
          </a:xfrm>
          <a:prstGeom prst="rect">
            <a:avLst/>
          </a:prstGeom>
          <a:solidFill>
            <a:srgbClr val="0096A5"/>
          </a:solidFill>
          <a:effectLst>
            <a:innerShdw blurRad="114300" dist="38100" dir="16200000">
              <a:prstClr val="black">
                <a:alpha val="20000"/>
              </a:prstClr>
            </a:innerShdw>
          </a:effectLst>
        </p:spPr>
        <p:txBody>
          <a:bodyPr lIns="86666" tIns="130000" rIns="86666" bIns="43333" anchor="ctr"/>
          <a:lstStyle>
            <a:lvl1pPr marL="180975" indent="-180975" algn="ctr"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lang="nl-NL" sz="2000" kern="1200" cap="all" baseline="0" smtClean="0">
                <a:solidFill>
                  <a:schemeClr val="bg1"/>
                </a:solidFill>
                <a:effectLst/>
                <a:latin typeface="+mj-lt"/>
                <a:ea typeface="+mn-ea"/>
                <a:cs typeface="+mn-cs"/>
              </a:defRPr>
            </a:lvl1pPr>
            <a:lvl2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solidFill>
                <a:latin typeface="+mn-lt"/>
                <a:ea typeface="+mn-ea"/>
                <a:cs typeface="+mn-cs"/>
              </a:defRPr>
            </a:lvl2pPr>
            <a:lvl3pPr marL="541338" indent="-180975"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lumMod val="40000"/>
                    <a:lumOff val="60000"/>
                  </a:schemeClr>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lang="nl-NL" sz="1600" b="0" i="0" kern="1200" smtClean="0">
                <a:solidFill>
                  <a:schemeClr val="accent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lang="en-US" sz="1400" b="0" i="0" kern="1200" cap="all" baseline="0">
                <a:solidFill>
                  <a:schemeClr val="accent1"/>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sz="1600" kern="1200">
                <a:solidFill>
                  <a:schemeClr val="accent1"/>
                </a:solidFill>
                <a:latin typeface="+mn-lt"/>
                <a:ea typeface="+mn-ea"/>
                <a:cs typeface="+mn-cs"/>
              </a:defRPr>
            </a:lvl6pPr>
            <a:lvl7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sz="1600" kern="1200">
                <a:solidFill>
                  <a:schemeClr val="accent1"/>
                </a:solidFill>
                <a:latin typeface="+mn-lt"/>
                <a:ea typeface="+mn-ea"/>
                <a:cs typeface="+mn-cs"/>
              </a:defRPr>
            </a:lvl7pPr>
            <a:lvl8pPr marL="541338" indent="-180975"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600" b="0" kern="1200">
                <a:solidFill>
                  <a:schemeClr val="accent1"/>
                </a:solidFill>
                <a:latin typeface="+mn-lt"/>
                <a:ea typeface="+mn-ea"/>
                <a:cs typeface="+mn-cs"/>
              </a:defRPr>
            </a:lvl9pPr>
          </a:lstStyle>
          <a:p>
            <a:pPr marL="0" indent="0">
              <a:buClr>
                <a:srgbClr val="008A78"/>
              </a:buClr>
              <a:buFont typeface="Courier New" panose="02070309020205020404" pitchFamily="49" charset="0"/>
              <a:buNone/>
              <a:defRPr/>
            </a:pPr>
            <a:endParaRPr dirty="0">
              <a:solidFill>
                <a:prstClr val="white"/>
              </a:solidFill>
            </a:endParaRPr>
          </a:p>
        </p:txBody>
      </p:sp>
      <p:cxnSp>
        <p:nvCxnSpPr>
          <p:cNvPr id="41" name="Rechte verbindingslijn 41"/>
          <p:cNvCxnSpPr>
            <a:cxnSpLocks/>
          </p:cNvCxnSpPr>
          <p:nvPr userDrawn="1"/>
        </p:nvCxnSpPr>
        <p:spPr>
          <a:xfrm>
            <a:off x="692356" y="1164098"/>
            <a:ext cx="9928898" cy="0"/>
          </a:xfrm>
          <a:prstGeom prst="line">
            <a:avLst/>
          </a:prstGeom>
          <a:ln w="12700">
            <a:solidFill>
              <a:srgbClr val="E7E6E6"/>
            </a:solidFill>
          </a:ln>
        </p:spPr>
        <p:style>
          <a:lnRef idx="1">
            <a:schemeClr val="accent1"/>
          </a:lnRef>
          <a:fillRef idx="0">
            <a:schemeClr val="accent1"/>
          </a:fillRef>
          <a:effectRef idx="0">
            <a:schemeClr val="accent1"/>
          </a:effectRef>
          <a:fontRef idx="minor">
            <a:schemeClr val="tx1"/>
          </a:fontRef>
        </p:style>
      </p:cxnSp>
      <p:sp>
        <p:nvSpPr>
          <p:cNvPr id="42" name="Vrije vorm 308"/>
          <p:cNvSpPr>
            <a:spLocks/>
          </p:cNvSpPr>
          <p:nvPr userDrawn="1"/>
        </p:nvSpPr>
        <p:spPr bwMode="auto">
          <a:xfrm>
            <a:off x="11036674" y="715866"/>
            <a:ext cx="432963" cy="449877"/>
          </a:xfrm>
          <a:custGeom>
            <a:avLst/>
            <a:gdLst>
              <a:gd name="T0" fmla="*/ 0 w 6321674"/>
              <a:gd name="T1" fmla="*/ 0 h 6321674"/>
              <a:gd name="T2" fmla="*/ 0 w 6321674"/>
              <a:gd name="T3" fmla="*/ 0 h 6321674"/>
              <a:gd name="T4" fmla="*/ 0 w 6321674"/>
              <a:gd name="T5" fmla="*/ 0 h 6321674"/>
              <a:gd name="T6" fmla="*/ 0 w 6321674"/>
              <a:gd name="T7" fmla="*/ 0 h 6321674"/>
              <a:gd name="T8" fmla="*/ 0 w 6321674"/>
              <a:gd name="T9" fmla="*/ 0 h 6321674"/>
              <a:gd name="T10" fmla="*/ 0 w 6321674"/>
              <a:gd name="T11" fmla="*/ 0 h 6321674"/>
              <a:gd name="T12" fmla="*/ 0 w 6321674"/>
              <a:gd name="T13" fmla="*/ 0 h 6321674"/>
              <a:gd name="T14" fmla="*/ 0 w 6321674"/>
              <a:gd name="T15" fmla="*/ 0 h 6321674"/>
              <a:gd name="T16" fmla="*/ 0 w 6321674"/>
              <a:gd name="T17" fmla="*/ 0 h 6321674"/>
              <a:gd name="T18" fmla="*/ 0 w 6321674"/>
              <a:gd name="T19" fmla="*/ 0 h 6321674"/>
              <a:gd name="T20" fmla="*/ 0 w 6321674"/>
              <a:gd name="T21" fmla="*/ 0 h 6321674"/>
              <a:gd name="T22" fmla="*/ 0 w 6321674"/>
              <a:gd name="T23" fmla="*/ 0 h 6321674"/>
              <a:gd name="T24" fmla="*/ 0 w 6321674"/>
              <a:gd name="T25" fmla="*/ 0 h 6321674"/>
              <a:gd name="T26" fmla="*/ 0 w 6321674"/>
              <a:gd name="T27" fmla="*/ 0 h 6321674"/>
              <a:gd name="T28" fmla="*/ 0 w 6321674"/>
              <a:gd name="T29" fmla="*/ 0 h 6321674"/>
              <a:gd name="T30" fmla="*/ 0 w 6321674"/>
              <a:gd name="T31" fmla="*/ 0 h 6321674"/>
              <a:gd name="T32" fmla="*/ 0 w 6321674"/>
              <a:gd name="T33" fmla="*/ 0 h 6321674"/>
              <a:gd name="T34" fmla="*/ 0 w 6321674"/>
              <a:gd name="T35" fmla="*/ 0 h 6321674"/>
              <a:gd name="T36" fmla="*/ 0 w 6321674"/>
              <a:gd name="T37" fmla="*/ 0 h 6321674"/>
              <a:gd name="T38" fmla="*/ 0 w 6321674"/>
              <a:gd name="T39" fmla="*/ 0 h 6321674"/>
              <a:gd name="T40" fmla="*/ 0 w 6321674"/>
              <a:gd name="T41" fmla="*/ 0 h 6321674"/>
              <a:gd name="T42" fmla="*/ 0 w 6321674"/>
              <a:gd name="T43" fmla="*/ 0 h 6321674"/>
              <a:gd name="T44" fmla="*/ 0 w 6321674"/>
              <a:gd name="T45" fmla="*/ 0 h 6321674"/>
              <a:gd name="T46" fmla="*/ 0 w 6321674"/>
              <a:gd name="T47" fmla="*/ 0 h 6321674"/>
              <a:gd name="T48" fmla="*/ 0 w 6321674"/>
              <a:gd name="T49" fmla="*/ 0 h 6321674"/>
              <a:gd name="T50" fmla="*/ 0 w 6321674"/>
              <a:gd name="T51" fmla="*/ 0 h 6321674"/>
              <a:gd name="T52" fmla="*/ 0 w 6321674"/>
              <a:gd name="T53" fmla="*/ 0 h 6321674"/>
              <a:gd name="T54" fmla="*/ 0 w 6321674"/>
              <a:gd name="T55" fmla="*/ 0 h 6321674"/>
              <a:gd name="T56" fmla="*/ 0 w 6321674"/>
              <a:gd name="T57" fmla="*/ 0 h 6321674"/>
              <a:gd name="T58" fmla="*/ 0 w 6321674"/>
              <a:gd name="T59" fmla="*/ 0 h 6321674"/>
              <a:gd name="T60" fmla="*/ 0 w 6321674"/>
              <a:gd name="T61" fmla="*/ 0 h 6321674"/>
              <a:gd name="T62" fmla="*/ 0 w 6321674"/>
              <a:gd name="T63" fmla="*/ 0 h 6321674"/>
              <a:gd name="T64" fmla="*/ 0 w 6321674"/>
              <a:gd name="T65" fmla="*/ 0 h 6321674"/>
              <a:gd name="T66" fmla="*/ 0 w 6321674"/>
              <a:gd name="T67" fmla="*/ 0 h 6321674"/>
              <a:gd name="T68" fmla="*/ 0 w 6321674"/>
              <a:gd name="T69" fmla="*/ 0 h 6321674"/>
              <a:gd name="T70" fmla="*/ 0 w 6321674"/>
              <a:gd name="T71" fmla="*/ 0 h 6321674"/>
              <a:gd name="T72" fmla="*/ 0 w 6321674"/>
              <a:gd name="T73" fmla="*/ 0 h 6321674"/>
              <a:gd name="T74" fmla="*/ 0 w 6321674"/>
              <a:gd name="T75" fmla="*/ 0 h 6321674"/>
              <a:gd name="T76" fmla="*/ 0 w 6321674"/>
              <a:gd name="T77" fmla="*/ 0 h 6321674"/>
              <a:gd name="T78" fmla="*/ 0 w 6321674"/>
              <a:gd name="T79" fmla="*/ 0 h 6321674"/>
              <a:gd name="T80" fmla="*/ 0 w 6321674"/>
              <a:gd name="T81" fmla="*/ 0 h 63216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321674" h="6321674">
                <a:moveTo>
                  <a:pt x="3160837" y="0"/>
                </a:moveTo>
                <a:cubicBezTo>
                  <a:pt x="4906519" y="0"/>
                  <a:pt x="6321674" y="1415155"/>
                  <a:pt x="6321674" y="3160837"/>
                </a:cubicBezTo>
                <a:cubicBezTo>
                  <a:pt x="6321674" y="3597258"/>
                  <a:pt x="6233227" y="4013020"/>
                  <a:pt x="6073280" y="4391178"/>
                </a:cubicBezTo>
                <a:lnTo>
                  <a:pt x="6050767" y="4437912"/>
                </a:lnTo>
                <a:lnTo>
                  <a:pt x="5808464" y="4437912"/>
                </a:lnTo>
                <a:cubicBezTo>
                  <a:pt x="5299355" y="4437912"/>
                  <a:pt x="4886641" y="4025198"/>
                  <a:pt x="4886641" y="3516089"/>
                </a:cubicBezTo>
                <a:lnTo>
                  <a:pt x="4886641" y="2976234"/>
                </a:lnTo>
                <a:lnTo>
                  <a:pt x="4861424" y="2811002"/>
                </a:lnTo>
                <a:cubicBezTo>
                  <a:pt x="4699562" y="2020003"/>
                  <a:pt x="3999687" y="1424984"/>
                  <a:pt x="3160837" y="1424984"/>
                </a:cubicBezTo>
                <a:lnTo>
                  <a:pt x="1759746" y="1424984"/>
                </a:lnTo>
                <a:lnTo>
                  <a:pt x="2750811" y="2416049"/>
                </a:lnTo>
                <a:lnTo>
                  <a:pt x="2828413" y="2373928"/>
                </a:lnTo>
                <a:cubicBezTo>
                  <a:pt x="2930586" y="2330712"/>
                  <a:pt x="3042921" y="2306815"/>
                  <a:pt x="3160836" y="2306815"/>
                </a:cubicBezTo>
                <a:cubicBezTo>
                  <a:pt x="3632499" y="2306815"/>
                  <a:pt x="4014858" y="2689174"/>
                  <a:pt x="4014858" y="3160837"/>
                </a:cubicBezTo>
                <a:cubicBezTo>
                  <a:pt x="4014858" y="3278753"/>
                  <a:pt x="3990961" y="3391087"/>
                  <a:pt x="3947745" y="3493261"/>
                </a:cubicBezTo>
                <a:lnTo>
                  <a:pt x="3905624" y="3570862"/>
                </a:lnTo>
                <a:lnTo>
                  <a:pt x="4978204" y="4651491"/>
                </a:lnTo>
                <a:cubicBezTo>
                  <a:pt x="5125286" y="4798573"/>
                  <a:pt x="5340089" y="4886642"/>
                  <a:pt x="5564528" y="4886642"/>
                </a:cubicBezTo>
                <a:lnTo>
                  <a:pt x="5807033" y="4886642"/>
                </a:lnTo>
                <a:lnTo>
                  <a:pt x="5781853" y="4928091"/>
                </a:lnTo>
                <a:cubicBezTo>
                  <a:pt x="5213828" y="5768879"/>
                  <a:pt x="4251889" y="6321674"/>
                  <a:pt x="3160837" y="6321674"/>
                </a:cubicBezTo>
                <a:cubicBezTo>
                  <a:pt x="1415155" y="6321674"/>
                  <a:pt x="0" y="4906519"/>
                  <a:pt x="0" y="3160837"/>
                </a:cubicBezTo>
                <a:cubicBezTo>
                  <a:pt x="0" y="2724417"/>
                  <a:pt x="88448" y="2308654"/>
                  <a:pt x="248395" y="1930497"/>
                </a:cubicBezTo>
                <a:lnTo>
                  <a:pt x="278958" y="1867050"/>
                </a:lnTo>
                <a:lnTo>
                  <a:pt x="523257" y="1867050"/>
                </a:lnTo>
                <a:cubicBezTo>
                  <a:pt x="1032366" y="1867050"/>
                  <a:pt x="1445080" y="2279764"/>
                  <a:pt x="1445080" y="2788873"/>
                </a:cubicBezTo>
                <a:lnTo>
                  <a:pt x="1445080" y="3411271"/>
                </a:lnTo>
                <a:lnTo>
                  <a:pt x="1460251" y="3510672"/>
                </a:lnTo>
                <a:cubicBezTo>
                  <a:pt x="1622113" y="4301671"/>
                  <a:pt x="2321988" y="4896690"/>
                  <a:pt x="3160837" y="4896690"/>
                </a:cubicBezTo>
                <a:lnTo>
                  <a:pt x="4561928" y="4896690"/>
                </a:lnTo>
                <a:lnTo>
                  <a:pt x="3570862" y="3905624"/>
                </a:lnTo>
                <a:lnTo>
                  <a:pt x="3493260" y="3947745"/>
                </a:lnTo>
                <a:cubicBezTo>
                  <a:pt x="3391086" y="3990961"/>
                  <a:pt x="3278752" y="4014859"/>
                  <a:pt x="3160836" y="4014859"/>
                </a:cubicBezTo>
                <a:cubicBezTo>
                  <a:pt x="2689173" y="4014859"/>
                  <a:pt x="2306814" y="3632500"/>
                  <a:pt x="2306814" y="3160837"/>
                </a:cubicBezTo>
                <a:cubicBezTo>
                  <a:pt x="2306814" y="3042921"/>
                  <a:pt x="2330712" y="2930587"/>
                  <a:pt x="2373928" y="2828413"/>
                </a:cubicBezTo>
                <a:lnTo>
                  <a:pt x="2416050" y="2750811"/>
                </a:lnTo>
                <a:lnTo>
                  <a:pt x="1433758" y="1759384"/>
                </a:lnTo>
                <a:cubicBezTo>
                  <a:pt x="1244033" y="1545756"/>
                  <a:pt x="1012094" y="1403612"/>
                  <a:pt x="731545" y="1403612"/>
                </a:cubicBezTo>
                <a:lnTo>
                  <a:pt x="533729" y="1403612"/>
                </a:lnTo>
                <a:lnTo>
                  <a:pt x="539822" y="1393583"/>
                </a:lnTo>
                <a:cubicBezTo>
                  <a:pt x="1107847" y="552795"/>
                  <a:pt x="2069786" y="0"/>
                  <a:pt x="3160837" y="0"/>
                </a:cubicBezTo>
                <a:close/>
              </a:path>
            </a:pathLst>
          </a:custGeom>
          <a:solidFill>
            <a:srgbClr val="0096A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lIns="110066" tIns="55033" rIns="110066" bIns="55033"/>
          <a:lstStyle/>
          <a:p>
            <a:pPr defTabSz="1100663" fontAlgn="base">
              <a:spcBef>
                <a:spcPct val="0"/>
              </a:spcBef>
              <a:spcAft>
                <a:spcPct val="0"/>
              </a:spcAft>
            </a:pPr>
            <a:endParaRPr lang="nl-NL" sz="2400" b="1">
              <a:solidFill>
                <a:prstClr val="black"/>
              </a:solidFill>
              <a:cs typeface="Arial" pitchFamily="34" charset="0"/>
            </a:endParaRPr>
          </a:p>
        </p:txBody>
      </p:sp>
    </p:spTree>
    <p:extLst>
      <p:ext uri="{BB962C8B-B14F-4D97-AF65-F5344CB8AC3E}">
        <p14:creationId xmlns:p14="http://schemas.microsoft.com/office/powerpoint/2010/main" val="4233879609"/>
      </p:ext>
    </p:extLst>
  </p:cSld>
  <p:clrMapOvr>
    <a:masterClrMapping/>
  </p:clrMapOvr>
  <p:transition spd="med">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nstructie dia: Video instructies ">
    <p:spTree>
      <p:nvGrpSpPr>
        <p:cNvPr id="1" name=""/>
        <p:cNvGrpSpPr/>
        <p:nvPr/>
      </p:nvGrpSpPr>
      <p:grpSpPr>
        <a:xfrm>
          <a:off x="0" y="0"/>
          <a:ext cx="0" cy="0"/>
          <a:chOff x="0" y="0"/>
          <a:chExt cx="0" cy="0"/>
        </a:xfrm>
      </p:grpSpPr>
      <p:sp>
        <p:nvSpPr>
          <p:cNvPr id="2" name="Rechthoek 101"/>
          <p:cNvSpPr/>
          <p:nvPr userDrawn="1"/>
        </p:nvSpPr>
        <p:spPr>
          <a:xfrm>
            <a:off x="0" y="0"/>
            <a:ext cx="12169775" cy="709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sp>
        <p:nvSpPr>
          <p:cNvPr id="3" name="Tekstvak 7"/>
          <p:cNvSpPr txBox="1">
            <a:spLocks noChangeArrowheads="1"/>
          </p:cNvSpPr>
          <p:nvPr userDrawn="1"/>
        </p:nvSpPr>
        <p:spPr bwMode="auto">
          <a:xfrm>
            <a:off x="8532496" y="-413755"/>
            <a:ext cx="3637280" cy="39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r" defTabSz="1100663" eaLnBrk="1" fontAlgn="base" hangingPunct="1">
              <a:spcBef>
                <a:spcPct val="0"/>
              </a:spcBef>
              <a:spcAft>
                <a:spcPct val="0"/>
              </a:spcAft>
              <a:defRPr/>
            </a:pPr>
            <a:r>
              <a:rPr lang="nl-NL" altLang="en-US" sz="1700" b="0">
                <a:solidFill>
                  <a:srgbClr val="738EA1"/>
                </a:solidFill>
              </a:rPr>
              <a:t>Video instructies - YouTube links</a:t>
            </a:r>
          </a:p>
        </p:txBody>
      </p:sp>
      <p:grpSp>
        <p:nvGrpSpPr>
          <p:cNvPr id="4" name="GRID" hidden="1"/>
          <p:cNvGrpSpPr>
            <a:grpSpLocks/>
          </p:cNvGrpSpPr>
          <p:nvPr userDrawn="1"/>
        </p:nvGrpSpPr>
        <p:grpSpPr bwMode="auto">
          <a:xfrm>
            <a:off x="0" y="0"/>
            <a:ext cx="12169775" cy="7092950"/>
            <a:chOff x="0" y="0"/>
            <a:chExt cx="12169774" cy="6858000"/>
          </a:xfrm>
        </p:grpSpPr>
        <p:sp>
          <p:nvSpPr>
            <p:cNvPr id="5" name="Rechthoek 9"/>
            <p:cNvSpPr/>
            <p:nvPr userDrawn="1"/>
          </p:nvSpPr>
          <p:spPr>
            <a:xfrm>
              <a:off x="0" y="6057900"/>
              <a:ext cx="12169774" cy="6921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6" name="Rechthoek 10"/>
            <p:cNvSpPr/>
            <p:nvPr userDrawn="1"/>
          </p:nvSpPr>
          <p:spPr>
            <a:xfrm>
              <a:off x="0" y="0"/>
              <a:ext cx="12169774" cy="6921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7" name="Rechthoek 11"/>
            <p:cNvSpPr/>
            <p:nvPr userDrawn="1"/>
          </p:nvSpPr>
          <p:spPr>
            <a:xfrm rot="5400000">
              <a:off x="-3082824" y="3082824"/>
              <a:ext cx="6858000" cy="69235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8" name="Rechthoek 12"/>
            <p:cNvSpPr/>
            <p:nvPr userDrawn="1"/>
          </p:nvSpPr>
          <p:spPr>
            <a:xfrm rot="5400000">
              <a:off x="8390698" y="3082825"/>
              <a:ext cx="6858000" cy="6923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9" name="Rechthoek 13"/>
            <p:cNvSpPr/>
            <p:nvPr userDrawn="1"/>
          </p:nvSpPr>
          <p:spPr>
            <a:xfrm>
              <a:off x="0" y="1125538"/>
              <a:ext cx="12169774" cy="57467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0" name="Rechthoek 94"/>
            <p:cNvSpPr/>
            <p:nvPr userDrawn="1"/>
          </p:nvSpPr>
          <p:spPr>
            <a:xfrm>
              <a:off x="0" y="2582863"/>
              <a:ext cx="12169774" cy="21272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1" name="Rechthoek 95"/>
            <p:cNvSpPr/>
            <p:nvPr userDrawn="1"/>
          </p:nvSpPr>
          <p:spPr>
            <a:xfrm>
              <a:off x="0" y="4795838"/>
              <a:ext cx="12169774" cy="21272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grpSp>
      <p:sp>
        <p:nvSpPr>
          <p:cNvPr id="12" name="Tekstvak 6"/>
          <p:cNvSpPr txBox="1"/>
          <p:nvPr userDrawn="1"/>
        </p:nvSpPr>
        <p:spPr>
          <a:xfrm>
            <a:off x="692356" y="715867"/>
            <a:ext cx="9928898" cy="477790"/>
          </a:xfrm>
          <a:prstGeom prst="rect">
            <a:avLst/>
          </a:prstGeom>
          <a:noFill/>
          <a:effectLst/>
        </p:spPr>
        <p:txBody>
          <a:bodyPr lIns="0" tIns="0" rIns="0" bIns="0" anchor="ctr"/>
          <a:lstStyle>
            <a:lvl1pPr defTabSz="914400">
              <a:lnSpc>
                <a:spcPct val="90000"/>
              </a:lnSpc>
              <a:spcBef>
                <a:spcPts val="600"/>
              </a:spcBef>
              <a:spcAft>
                <a:spcPts val="600"/>
              </a:spcAft>
              <a:buNone/>
              <a:defRPr cap="all" baseline="0">
                <a:solidFill>
                  <a:schemeClr val="accent2"/>
                </a:solidFill>
                <a:latin typeface="+mj-lt"/>
                <a:ea typeface="+mj-ea"/>
                <a:cs typeface="+mj-cs"/>
              </a:defRPr>
            </a:lvl1pPr>
          </a:lstStyle>
          <a:p>
            <a:pPr>
              <a:defRPr/>
            </a:pPr>
            <a:r>
              <a:rPr lang="nl-NL" sz="2200" dirty="0">
                <a:solidFill>
                  <a:srgbClr val="0096A5"/>
                </a:solidFill>
                <a:latin typeface="Oswald" panose="02000503000000000000" pitchFamily="2" charset="0"/>
              </a:rPr>
              <a:t>Video instructies – YouTube links</a:t>
            </a:r>
          </a:p>
        </p:txBody>
      </p:sp>
      <p:cxnSp>
        <p:nvCxnSpPr>
          <p:cNvPr id="13" name="Rechte verbindingslijn 48"/>
          <p:cNvCxnSpPr/>
          <p:nvPr userDrawn="1"/>
        </p:nvCxnSpPr>
        <p:spPr>
          <a:xfrm>
            <a:off x="3387645" y="1758462"/>
            <a:ext cx="0" cy="4506978"/>
          </a:xfrm>
          <a:prstGeom prst="line">
            <a:avLst/>
          </a:prstGeom>
          <a:ln w="3175">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14" name="Rechte verbindingslijn 49"/>
          <p:cNvCxnSpPr/>
          <p:nvPr userDrawn="1"/>
        </p:nvCxnSpPr>
        <p:spPr>
          <a:xfrm>
            <a:off x="6082938" y="1758462"/>
            <a:ext cx="0" cy="4506978"/>
          </a:xfrm>
          <a:prstGeom prst="line">
            <a:avLst/>
          </a:prstGeom>
          <a:ln w="3175">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58"/>
          <p:cNvCxnSpPr>
            <a:cxnSpLocks/>
          </p:cNvCxnSpPr>
          <p:nvPr userDrawn="1"/>
        </p:nvCxnSpPr>
        <p:spPr>
          <a:xfrm flipH="1">
            <a:off x="670897" y="4012771"/>
            <a:ext cx="8107333" cy="0"/>
          </a:xfrm>
          <a:prstGeom prst="line">
            <a:avLst/>
          </a:prstGeom>
          <a:ln w="3175">
            <a:solidFill>
              <a:srgbClr val="E7E6E6"/>
            </a:solidFill>
          </a:ln>
        </p:spPr>
        <p:style>
          <a:lnRef idx="1">
            <a:schemeClr val="accent1"/>
          </a:lnRef>
          <a:fillRef idx="0">
            <a:schemeClr val="accent1"/>
          </a:fillRef>
          <a:effectRef idx="0">
            <a:schemeClr val="accent1"/>
          </a:effectRef>
          <a:fontRef idx="minor">
            <a:schemeClr val="tx1"/>
          </a:fontRef>
        </p:style>
      </p:cxnSp>
      <p:sp>
        <p:nvSpPr>
          <p:cNvPr id="16" name="H2"/>
          <p:cNvSpPr txBox="1">
            <a:spLocks noChangeArrowheads="1"/>
          </p:cNvSpPr>
          <p:nvPr userDrawn="1"/>
        </p:nvSpPr>
        <p:spPr bwMode="auto">
          <a:xfrm>
            <a:off x="1029750" y="2837200"/>
            <a:ext cx="1965887" cy="73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eaLnBrk="1" fontAlgn="base" hangingPunct="1">
              <a:spcBef>
                <a:spcPts val="722"/>
              </a:spcBef>
              <a:spcAft>
                <a:spcPts val="722"/>
              </a:spcAft>
              <a:defRPr/>
            </a:pPr>
            <a:endParaRPr lang="nl-NL" altLang="en-US" sz="1400" b="0">
              <a:solidFill>
                <a:srgbClr val="002C51"/>
              </a:solidFill>
              <a:latin typeface="Gill Sans MT" pitchFamily="34" charset="0"/>
            </a:endParaRPr>
          </a:p>
          <a:p>
            <a:pPr algn="ctr" eaLnBrk="1" fontAlgn="base" hangingPunct="1">
              <a:spcBef>
                <a:spcPts val="722"/>
              </a:spcBef>
              <a:spcAft>
                <a:spcPts val="722"/>
              </a:spcAft>
              <a:defRPr/>
            </a:pPr>
            <a:r>
              <a:rPr lang="nl-NL" altLang="en-US" sz="1400" b="0">
                <a:solidFill>
                  <a:srgbClr val="0096A5"/>
                </a:solidFill>
                <a:latin typeface="Oswald"/>
              </a:rPr>
              <a:t>Instructie:</a:t>
            </a:r>
            <a:br>
              <a:rPr lang="nl-NL" altLang="en-US" sz="1400" b="0">
                <a:solidFill>
                  <a:srgbClr val="002C51"/>
                </a:solidFill>
                <a:latin typeface="Oswald"/>
              </a:rPr>
            </a:br>
            <a:r>
              <a:rPr lang="nl-NL" altLang="en-US" sz="1400" b="0">
                <a:solidFill>
                  <a:srgbClr val="44546A"/>
                </a:solidFill>
                <a:latin typeface="Oswald"/>
              </a:rPr>
              <a:t>Werken met Tekst Niveaus</a:t>
            </a:r>
          </a:p>
          <a:p>
            <a:pPr algn="ctr" eaLnBrk="1" fontAlgn="base" hangingPunct="1">
              <a:spcBef>
                <a:spcPts val="722"/>
              </a:spcBef>
              <a:spcAft>
                <a:spcPts val="722"/>
              </a:spcAft>
              <a:defRPr/>
            </a:pPr>
            <a:r>
              <a:rPr lang="nl-NL" altLang="en-US" sz="1200" b="0">
                <a:solidFill>
                  <a:srgbClr val="44546A"/>
                </a:solidFill>
                <a:latin typeface="Open Sans"/>
                <a:ea typeface="Open Sans"/>
                <a:cs typeface="Open Sans"/>
                <a:hlinkClick r:id="rId2"/>
              </a:rPr>
              <a:t>https://youtu.be/hM16rifWsjU</a:t>
            </a:r>
            <a:r>
              <a:rPr lang="nl-NL" altLang="en-US" sz="1200" b="0">
                <a:solidFill>
                  <a:srgbClr val="44546A"/>
                </a:solidFill>
                <a:latin typeface="Open Sans"/>
                <a:ea typeface="Open Sans"/>
                <a:cs typeface="Open Sans"/>
              </a:rPr>
              <a:t> </a:t>
            </a:r>
          </a:p>
        </p:txBody>
      </p:sp>
      <p:sp>
        <p:nvSpPr>
          <p:cNvPr id="17" name="H2"/>
          <p:cNvSpPr txBox="1">
            <a:spLocks noChangeArrowheads="1"/>
          </p:cNvSpPr>
          <p:nvPr userDrawn="1"/>
        </p:nvSpPr>
        <p:spPr bwMode="auto">
          <a:xfrm>
            <a:off x="3773814" y="2837200"/>
            <a:ext cx="1967837" cy="73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eaLnBrk="1" fontAlgn="base" hangingPunct="1">
              <a:spcBef>
                <a:spcPts val="722"/>
              </a:spcBef>
              <a:spcAft>
                <a:spcPts val="722"/>
              </a:spcAft>
              <a:defRPr/>
            </a:pPr>
            <a:endParaRPr lang="nl-NL" altLang="en-US" sz="1400" b="0">
              <a:solidFill>
                <a:srgbClr val="002C51"/>
              </a:solidFill>
              <a:latin typeface="Gill Sans MT" pitchFamily="34" charset="0"/>
            </a:endParaRPr>
          </a:p>
          <a:p>
            <a:pPr algn="ctr" eaLnBrk="1" fontAlgn="base" hangingPunct="1">
              <a:spcBef>
                <a:spcPts val="722"/>
              </a:spcBef>
              <a:spcAft>
                <a:spcPts val="722"/>
              </a:spcAft>
              <a:defRPr/>
            </a:pPr>
            <a:r>
              <a:rPr lang="nl-NL" altLang="en-US" sz="1400" b="0">
                <a:solidFill>
                  <a:srgbClr val="0096A5"/>
                </a:solidFill>
                <a:latin typeface="Oswald"/>
              </a:rPr>
              <a:t>Instructie:</a:t>
            </a:r>
            <a:br>
              <a:rPr lang="nl-NL" altLang="en-US" sz="1400" b="0">
                <a:solidFill>
                  <a:srgbClr val="002C51"/>
                </a:solidFill>
                <a:latin typeface="Oswald"/>
              </a:rPr>
            </a:br>
            <a:r>
              <a:rPr lang="nl-NL" altLang="en-US" sz="1400" b="0">
                <a:solidFill>
                  <a:srgbClr val="44546A"/>
                </a:solidFill>
                <a:latin typeface="Oswald"/>
              </a:rPr>
              <a:t>Werken met Afbeeldingen</a:t>
            </a:r>
          </a:p>
          <a:p>
            <a:pPr algn="ctr" eaLnBrk="1" fontAlgn="base" hangingPunct="1">
              <a:spcBef>
                <a:spcPts val="722"/>
              </a:spcBef>
              <a:spcAft>
                <a:spcPts val="722"/>
              </a:spcAft>
              <a:defRPr/>
            </a:pPr>
            <a:r>
              <a:rPr lang="nl-NL" altLang="en-US" sz="1200" b="0">
                <a:solidFill>
                  <a:srgbClr val="44546A"/>
                </a:solidFill>
                <a:latin typeface="Open Sans"/>
                <a:ea typeface="Open Sans"/>
                <a:cs typeface="Open Sans"/>
                <a:hlinkClick r:id="rId3"/>
              </a:rPr>
              <a:t>https://youtu.be/09yTK-OTEPA</a:t>
            </a:r>
            <a:r>
              <a:rPr lang="nl-NL" altLang="en-US" sz="1200" b="0">
                <a:solidFill>
                  <a:srgbClr val="44546A"/>
                </a:solidFill>
                <a:latin typeface="Open Sans"/>
                <a:ea typeface="Open Sans"/>
                <a:cs typeface="Open Sans"/>
              </a:rPr>
              <a:t> </a:t>
            </a:r>
          </a:p>
        </p:txBody>
      </p:sp>
      <p:sp>
        <p:nvSpPr>
          <p:cNvPr id="18" name="H2"/>
          <p:cNvSpPr txBox="1">
            <a:spLocks noChangeArrowheads="1"/>
          </p:cNvSpPr>
          <p:nvPr userDrawn="1"/>
        </p:nvSpPr>
        <p:spPr bwMode="auto">
          <a:xfrm>
            <a:off x="6469108" y="2837200"/>
            <a:ext cx="1967837" cy="73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eaLnBrk="1" fontAlgn="base" hangingPunct="1">
              <a:spcBef>
                <a:spcPts val="722"/>
              </a:spcBef>
              <a:spcAft>
                <a:spcPts val="722"/>
              </a:spcAft>
              <a:defRPr/>
            </a:pPr>
            <a:endParaRPr lang="nl-NL" altLang="en-US" sz="1400" b="0">
              <a:solidFill>
                <a:srgbClr val="002C51"/>
              </a:solidFill>
              <a:latin typeface="Gill Sans MT" pitchFamily="34" charset="0"/>
            </a:endParaRPr>
          </a:p>
          <a:p>
            <a:pPr algn="ctr" eaLnBrk="1" fontAlgn="base" hangingPunct="1">
              <a:spcBef>
                <a:spcPts val="722"/>
              </a:spcBef>
              <a:spcAft>
                <a:spcPts val="722"/>
              </a:spcAft>
              <a:defRPr/>
            </a:pPr>
            <a:r>
              <a:rPr lang="nl-NL" altLang="en-US" sz="1400" b="0">
                <a:solidFill>
                  <a:srgbClr val="0096A5"/>
                </a:solidFill>
                <a:latin typeface="Oswald"/>
              </a:rPr>
              <a:t>Instructie:</a:t>
            </a:r>
            <a:br>
              <a:rPr lang="nl-NL" altLang="en-US" sz="1400" b="0">
                <a:solidFill>
                  <a:srgbClr val="002C51"/>
                </a:solidFill>
                <a:latin typeface="Oswald"/>
              </a:rPr>
            </a:br>
            <a:r>
              <a:rPr lang="nl-NL" altLang="en-US" sz="1400" b="0">
                <a:solidFill>
                  <a:srgbClr val="44546A"/>
                </a:solidFill>
                <a:latin typeface="Oswald"/>
              </a:rPr>
              <a:t>Werken met Grafieken</a:t>
            </a:r>
          </a:p>
          <a:p>
            <a:pPr algn="ctr" eaLnBrk="1" fontAlgn="base" hangingPunct="1">
              <a:spcBef>
                <a:spcPts val="722"/>
              </a:spcBef>
              <a:spcAft>
                <a:spcPts val="722"/>
              </a:spcAft>
              <a:defRPr/>
            </a:pPr>
            <a:r>
              <a:rPr lang="nl-NL" altLang="en-US" sz="1200" b="0">
                <a:solidFill>
                  <a:srgbClr val="44546A"/>
                </a:solidFill>
                <a:latin typeface="Open Sans"/>
                <a:ea typeface="Open Sans"/>
                <a:cs typeface="Open Sans"/>
                <a:hlinkClick r:id="rId4"/>
              </a:rPr>
              <a:t>https://youtu.be/fbByse1_RSY</a:t>
            </a:r>
            <a:r>
              <a:rPr lang="nl-NL" altLang="en-US" sz="1200" b="0">
                <a:solidFill>
                  <a:srgbClr val="44546A"/>
                </a:solidFill>
                <a:latin typeface="Open Sans"/>
                <a:ea typeface="Open Sans"/>
                <a:cs typeface="Open Sans"/>
              </a:rPr>
              <a:t> </a:t>
            </a:r>
          </a:p>
        </p:txBody>
      </p:sp>
      <p:grpSp>
        <p:nvGrpSpPr>
          <p:cNvPr id="19" name="Grafiek icoon"/>
          <p:cNvGrpSpPr>
            <a:grpSpLocks/>
          </p:cNvGrpSpPr>
          <p:nvPr userDrawn="1"/>
        </p:nvGrpSpPr>
        <p:grpSpPr bwMode="auto">
          <a:xfrm>
            <a:off x="7251165" y="2259236"/>
            <a:ext cx="358853" cy="402263"/>
            <a:chOff x="12468049" y="1754144"/>
            <a:chExt cx="339072" cy="369091"/>
          </a:xfrm>
        </p:grpSpPr>
        <p:sp>
          <p:nvSpPr>
            <p:cNvPr id="20" name="Rechthoek 79"/>
            <p:cNvSpPr/>
            <p:nvPr/>
          </p:nvSpPr>
          <p:spPr>
            <a:xfrm>
              <a:off x="12468049" y="1870144"/>
              <a:ext cx="92139" cy="253091"/>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dirty="0">
                <a:solidFill>
                  <a:prstClr val="white"/>
                </a:solidFill>
              </a:endParaRPr>
            </a:p>
          </p:txBody>
        </p:sp>
        <p:sp>
          <p:nvSpPr>
            <p:cNvPr id="21" name="Rechthoek 80"/>
            <p:cNvSpPr/>
            <p:nvPr/>
          </p:nvSpPr>
          <p:spPr>
            <a:xfrm>
              <a:off x="12589673" y="1754144"/>
              <a:ext cx="93982" cy="369091"/>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dirty="0">
                <a:solidFill>
                  <a:prstClr val="white"/>
                </a:solidFill>
              </a:endParaRPr>
            </a:p>
          </p:txBody>
        </p:sp>
        <p:sp>
          <p:nvSpPr>
            <p:cNvPr id="22" name="Rechthoek 81"/>
            <p:cNvSpPr/>
            <p:nvPr/>
          </p:nvSpPr>
          <p:spPr>
            <a:xfrm>
              <a:off x="12714982" y="1837002"/>
              <a:ext cx="92139" cy="28623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dirty="0">
                <a:solidFill>
                  <a:prstClr val="white"/>
                </a:solidFill>
              </a:endParaRPr>
            </a:p>
          </p:txBody>
        </p:sp>
      </p:grpSp>
      <p:sp>
        <p:nvSpPr>
          <p:cNvPr id="23" name="H2"/>
          <p:cNvSpPr txBox="1">
            <a:spLocks noChangeArrowheads="1"/>
          </p:cNvSpPr>
          <p:nvPr userDrawn="1"/>
        </p:nvSpPr>
        <p:spPr bwMode="auto">
          <a:xfrm>
            <a:off x="1064855" y="5132558"/>
            <a:ext cx="1965887" cy="73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eaLnBrk="1" fontAlgn="base" hangingPunct="1">
              <a:spcBef>
                <a:spcPts val="722"/>
              </a:spcBef>
              <a:spcAft>
                <a:spcPts val="722"/>
              </a:spcAft>
              <a:defRPr/>
            </a:pPr>
            <a:endParaRPr lang="nl-NL" altLang="en-US" sz="1400" b="0">
              <a:solidFill>
                <a:srgbClr val="002C51"/>
              </a:solidFill>
              <a:latin typeface="Gill Sans MT" pitchFamily="34" charset="0"/>
            </a:endParaRPr>
          </a:p>
          <a:p>
            <a:pPr algn="ctr" eaLnBrk="1" fontAlgn="base" hangingPunct="1">
              <a:spcBef>
                <a:spcPts val="722"/>
              </a:spcBef>
              <a:spcAft>
                <a:spcPts val="722"/>
              </a:spcAft>
              <a:defRPr/>
            </a:pPr>
            <a:r>
              <a:rPr lang="nl-NL" altLang="en-US" sz="1400" b="0">
                <a:solidFill>
                  <a:srgbClr val="0096A5"/>
                </a:solidFill>
                <a:latin typeface="Oswald"/>
              </a:rPr>
              <a:t>Instructie:</a:t>
            </a:r>
            <a:br>
              <a:rPr lang="nl-NL" altLang="en-US" sz="1400" b="0">
                <a:solidFill>
                  <a:srgbClr val="002C51"/>
                </a:solidFill>
                <a:latin typeface="Oswald"/>
              </a:rPr>
            </a:br>
            <a:r>
              <a:rPr lang="nl-NL" altLang="en-US" sz="1400" b="0">
                <a:solidFill>
                  <a:srgbClr val="44546A"/>
                </a:solidFill>
                <a:latin typeface="Oswald"/>
              </a:rPr>
              <a:t>Werken met Tabellen</a:t>
            </a:r>
          </a:p>
          <a:p>
            <a:pPr algn="ctr" eaLnBrk="1" fontAlgn="base" hangingPunct="1">
              <a:spcBef>
                <a:spcPts val="722"/>
              </a:spcBef>
              <a:spcAft>
                <a:spcPts val="722"/>
              </a:spcAft>
              <a:defRPr/>
            </a:pPr>
            <a:r>
              <a:rPr lang="nl-NL" altLang="en-US" sz="1200" b="0">
                <a:solidFill>
                  <a:srgbClr val="44546A"/>
                </a:solidFill>
                <a:latin typeface="Open Sans"/>
                <a:ea typeface="Open Sans"/>
                <a:cs typeface="Open Sans"/>
                <a:hlinkClick r:id="rId5"/>
              </a:rPr>
              <a:t>https://youtu.be/IIjbiKAotek</a:t>
            </a:r>
            <a:r>
              <a:rPr lang="nl-NL" altLang="en-US" sz="1200" b="0">
                <a:solidFill>
                  <a:srgbClr val="44546A"/>
                </a:solidFill>
                <a:latin typeface="Open Sans"/>
                <a:ea typeface="Open Sans"/>
                <a:cs typeface="Open Sans"/>
              </a:rPr>
              <a:t> </a:t>
            </a:r>
          </a:p>
        </p:txBody>
      </p:sp>
      <p:sp>
        <p:nvSpPr>
          <p:cNvPr id="24" name="H2"/>
          <p:cNvSpPr txBox="1">
            <a:spLocks noChangeArrowheads="1"/>
          </p:cNvSpPr>
          <p:nvPr userDrawn="1"/>
        </p:nvSpPr>
        <p:spPr bwMode="auto">
          <a:xfrm>
            <a:off x="3808919" y="5132558"/>
            <a:ext cx="1967837" cy="73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eaLnBrk="1" fontAlgn="base" hangingPunct="1">
              <a:spcBef>
                <a:spcPts val="722"/>
              </a:spcBef>
              <a:spcAft>
                <a:spcPts val="722"/>
              </a:spcAft>
              <a:defRPr/>
            </a:pPr>
            <a:endParaRPr lang="nl-NL" altLang="en-US" sz="1400" b="0">
              <a:solidFill>
                <a:srgbClr val="002C51"/>
              </a:solidFill>
              <a:latin typeface="Gill Sans MT" pitchFamily="34" charset="0"/>
            </a:endParaRPr>
          </a:p>
          <a:p>
            <a:pPr algn="ctr" eaLnBrk="1" fontAlgn="base" hangingPunct="1">
              <a:spcBef>
                <a:spcPts val="722"/>
              </a:spcBef>
              <a:spcAft>
                <a:spcPts val="722"/>
              </a:spcAft>
              <a:defRPr/>
            </a:pPr>
            <a:r>
              <a:rPr lang="nl-NL" altLang="en-US" sz="1400" b="0">
                <a:solidFill>
                  <a:srgbClr val="0096A5"/>
                </a:solidFill>
                <a:latin typeface="Oswald"/>
              </a:rPr>
              <a:t>Instructie:</a:t>
            </a:r>
            <a:br>
              <a:rPr lang="nl-NL" altLang="en-US" sz="1400" b="0">
                <a:solidFill>
                  <a:srgbClr val="002C51"/>
                </a:solidFill>
                <a:latin typeface="Oswald"/>
              </a:rPr>
            </a:br>
            <a:r>
              <a:rPr lang="nl-NL" altLang="en-US" sz="1400" b="0">
                <a:solidFill>
                  <a:srgbClr val="44546A"/>
                </a:solidFill>
                <a:latin typeface="Oswald"/>
              </a:rPr>
              <a:t>Werken met Video’s</a:t>
            </a:r>
          </a:p>
          <a:p>
            <a:pPr algn="ctr" eaLnBrk="1" fontAlgn="base" hangingPunct="1">
              <a:spcBef>
                <a:spcPts val="722"/>
              </a:spcBef>
              <a:spcAft>
                <a:spcPts val="722"/>
              </a:spcAft>
              <a:defRPr/>
            </a:pPr>
            <a:r>
              <a:rPr lang="nl-NL" altLang="en-US" sz="1200" b="0">
                <a:solidFill>
                  <a:srgbClr val="44546A"/>
                </a:solidFill>
                <a:latin typeface="Open Sans"/>
                <a:ea typeface="Open Sans"/>
                <a:cs typeface="Open Sans"/>
                <a:hlinkClick r:id="rId6"/>
              </a:rPr>
              <a:t>https://youtu.be/H_4HH09zxC0</a:t>
            </a:r>
            <a:r>
              <a:rPr lang="nl-NL" altLang="en-US" sz="1200" b="0">
                <a:solidFill>
                  <a:srgbClr val="44546A"/>
                </a:solidFill>
                <a:latin typeface="Open Sans"/>
                <a:ea typeface="Open Sans"/>
                <a:cs typeface="Open Sans"/>
              </a:rPr>
              <a:t> </a:t>
            </a:r>
          </a:p>
        </p:txBody>
      </p:sp>
      <p:sp>
        <p:nvSpPr>
          <p:cNvPr id="25" name="H2"/>
          <p:cNvSpPr txBox="1">
            <a:spLocks noChangeArrowheads="1"/>
          </p:cNvSpPr>
          <p:nvPr userDrawn="1"/>
        </p:nvSpPr>
        <p:spPr bwMode="auto">
          <a:xfrm>
            <a:off x="6504212" y="5132558"/>
            <a:ext cx="1967837" cy="733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eaLnBrk="1" fontAlgn="base" hangingPunct="1">
              <a:spcBef>
                <a:spcPts val="722"/>
              </a:spcBef>
              <a:spcAft>
                <a:spcPts val="722"/>
              </a:spcAft>
              <a:defRPr/>
            </a:pPr>
            <a:endParaRPr lang="nl-NL" altLang="en-US" sz="1400" b="0">
              <a:solidFill>
                <a:srgbClr val="002C51"/>
              </a:solidFill>
              <a:latin typeface="Gill Sans MT" pitchFamily="34" charset="0"/>
            </a:endParaRPr>
          </a:p>
          <a:p>
            <a:pPr algn="ctr" eaLnBrk="1" fontAlgn="base" hangingPunct="1">
              <a:spcBef>
                <a:spcPts val="722"/>
              </a:spcBef>
              <a:spcAft>
                <a:spcPts val="722"/>
              </a:spcAft>
              <a:defRPr/>
            </a:pPr>
            <a:r>
              <a:rPr lang="nl-NL" altLang="en-US" sz="1400" b="0">
                <a:solidFill>
                  <a:srgbClr val="008A78"/>
                </a:solidFill>
                <a:latin typeface="Gill Sans MT" pitchFamily="34" charset="0"/>
              </a:rPr>
              <a:t> </a:t>
            </a:r>
            <a:br>
              <a:rPr lang="nl-NL" altLang="en-US" sz="1400" b="0">
                <a:solidFill>
                  <a:srgbClr val="002C51"/>
                </a:solidFill>
                <a:latin typeface="Gill Sans MT" pitchFamily="34" charset="0"/>
              </a:rPr>
            </a:br>
            <a:r>
              <a:rPr lang="nl-NL" altLang="en-US" sz="1400" b="0">
                <a:solidFill>
                  <a:srgbClr val="44546A"/>
                </a:solidFill>
                <a:latin typeface="Oswald"/>
              </a:rPr>
              <a:t>Meer Tips &amp; Tricks</a:t>
            </a:r>
          </a:p>
          <a:p>
            <a:pPr algn="ctr" eaLnBrk="1" fontAlgn="base" hangingPunct="1">
              <a:spcBef>
                <a:spcPts val="722"/>
              </a:spcBef>
              <a:spcAft>
                <a:spcPts val="722"/>
              </a:spcAft>
              <a:defRPr/>
            </a:pPr>
            <a:r>
              <a:rPr lang="nl-NL" altLang="en-US" sz="1200" b="0">
                <a:solidFill>
                  <a:srgbClr val="44546A"/>
                </a:solidFill>
                <a:latin typeface="Open Sans"/>
                <a:ea typeface="Open Sans"/>
                <a:cs typeface="Open Sans"/>
                <a:hlinkClick r:id="rId7"/>
              </a:rPr>
              <a:t>www.pptsolutions.nl</a:t>
            </a:r>
            <a:r>
              <a:rPr lang="nl-NL" altLang="en-US" sz="1200" b="0">
                <a:solidFill>
                  <a:srgbClr val="44546A"/>
                </a:solidFill>
                <a:latin typeface="Open Sans"/>
                <a:ea typeface="Open Sans"/>
                <a:cs typeface="Open Sans"/>
              </a:rPr>
              <a:t> </a:t>
            </a:r>
          </a:p>
        </p:txBody>
      </p:sp>
      <p:grpSp>
        <p:nvGrpSpPr>
          <p:cNvPr id="26" name="Tabel icoon"/>
          <p:cNvGrpSpPr>
            <a:grpSpLocks/>
          </p:cNvGrpSpPr>
          <p:nvPr userDrawn="1"/>
        </p:nvGrpSpPr>
        <p:grpSpPr bwMode="auto">
          <a:xfrm>
            <a:off x="1804021" y="4536553"/>
            <a:ext cx="448565" cy="417039"/>
            <a:chOff x="6072040" y="3376043"/>
            <a:chExt cx="1227920" cy="1109109"/>
          </a:xfrm>
        </p:grpSpPr>
        <p:sp>
          <p:nvSpPr>
            <p:cNvPr id="27" name="Rechthoek 86"/>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dirty="0">
                <a:solidFill>
                  <a:prstClr val="white"/>
                </a:solidFill>
              </a:endParaRPr>
            </a:p>
          </p:txBody>
        </p:sp>
        <p:sp>
          <p:nvSpPr>
            <p:cNvPr id="28" name="Rechthoek 87"/>
            <p:cNvSpPr/>
            <p:nvPr userDrawn="1"/>
          </p:nvSpPr>
          <p:spPr>
            <a:xfrm>
              <a:off x="6093395" y="3393509"/>
              <a:ext cx="1206565" cy="218329"/>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dirty="0">
                <a:solidFill>
                  <a:prstClr val="white"/>
                </a:solidFill>
              </a:endParaRPr>
            </a:p>
          </p:txBody>
        </p:sp>
        <p:cxnSp>
          <p:nvCxnSpPr>
            <p:cNvPr id="29" name="Rechte verbindingslijn 88"/>
            <p:cNvCxnSpPr/>
            <p:nvPr userDrawn="1"/>
          </p:nvCxnSpPr>
          <p:spPr>
            <a:xfrm>
              <a:off x="6493802" y="3607470"/>
              <a:ext cx="0" cy="86894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89"/>
            <p:cNvCxnSpPr/>
            <p:nvPr userDrawn="1"/>
          </p:nvCxnSpPr>
          <p:spPr>
            <a:xfrm>
              <a:off x="6883535" y="3607470"/>
              <a:ext cx="0" cy="86894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1" name="Rechte verbindingslijn 90"/>
            <p:cNvCxnSpPr/>
            <p:nvPr userDrawn="1"/>
          </p:nvCxnSpPr>
          <p:spPr>
            <a:xfrm flipH="1">
              <a:off x="6088055" y="3825798"/>
              <a:ext cx="1211905"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91"/>
            <p:cNvCxnSpPr/>
            <p:nvPr userDrawn="1"/>
          </p:nvCxnSpPr>
          <p:spPr>
            <a:xfrm flipH="1">
              <a:off x="6088055" y="4057228"/>
              <a:ext cx="1211905"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33" name="Rechte verbindingslijn 92"/>
            <p:cNvCxnSpPr/>
            <p:nvPr userDrawn="1"/>
          </p:nvCxnSpPr>
          <p:spPr>
            <a:xfrm flipH="1">
              <a:off x="6088055" y="4275557"/>
              <a:ext cx="1211905"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34" name="Rechthoek 93"/>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dirty="0">
                <a:solidFill>
                  <a:prstClr val="white"/>
                </a:solidFill>
              </a:endParaRPr>
            </a:p>
          </p:txBody>
        </p:sp>
      </p:grpSp>
      <p:grpSp>
        <p:nvGrpSpPr>
          <p:cNvPr id="35" name="Video icoon"/>
          <p:cNvGrpSpPr>
            <a:grpSpLocks/>
          </p:cNvGrpSpPr>
          <p:nvPr userDrawn="1"/>
        </p:nvGrpSpPr>
        <p:grpSpPr bwMode="auto">
          <a:xfrm>
            <a:off x="4594870" y="4543121"/>
            <a:ext cx="399809" cy="417039"/>
            <a:chOff x="8066315" y="1676399"/>
            <a:chExt cx="1371600" cy="1380253"/>
          </a:xfrm>
        </p:grpSpPr>
        <p:sp>
          <p:nvSpPr>
            <p:cNvPr id="36" name="Rechthoek 97"/>
            <p:cNvSpPr/>
            <p:nvPr userDrawn="1"/>
          </p:nvSpPr>
          <p:spPr>
            <a:xfrm>
              <a:off x="8066315" y="1687267"/>
              <a:ext cx="1358219" cy="135851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dirty="0">
                <a:solidFill>
                  <a:prstClr val="white"/>
                </a:solidFill>
              </a:endParaRPr>
            </a:p>
          </p:txBody>
        </p:sp>
        <p:sp>
          <p:nvSpPr>
            <p:cNvPr id="37" name="Vrije vorm 112"/>
            <p:cNvSpPr/>
            <p:nvPr userDrawn="1"/>
          </p:nvSpPr>
          <p:spPr>
            <a:xfrm>
              <a:off x="8079696" y="1676399"/>
              <a:ext cx="1358219" cy="20649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dirty="0">
                <a:solidFill>
                  <a:prstClr val="white"/>
                </a:solidFill>
              </a:endParaRPr>
            </a:p>
          </p:txBody>
        </p:sp>
        <p:sp>
          <p:nvSpPr>
            <p:cNvPr id="38" name="Vrije vorm 113"/>
            <p:cNvSpPr/>
            <p:nvPr userDrawn="1"/>
          </p:nvSpPr>
          <p:spPr>
            <a:xfrm>
              <a:off x="8073008" y="2850157"/>
              <a:ext cx="1358214" cy="20649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dirty="0">
                <a:solidFill>
                  <a:prstClr val="white"/>
                </a:solidFill>
              </a:endParaRPr>
            </a:p>
          </p:txBody>
        </p:sp>
      </p:grpSp>
      <p:sp>
        <p:nvSpPr>
          <p:cNvPr id="39" name="Freeform 17"/>
          <p:cNvSpPr>
            <a:spLocks noEditPoints="1"/>
          </p:cNvSpPr>
          <p:nvPr userDrawn="1"/>
        </p:nvSpPr>
        <p:spPr bwMode="auto">
          <a:xfrm>
            <a:off x="7282362" y="4543121"/>
            <a:ext cx="407610" cy="423607"/>
          </a:xfrm>
          <a:custGeom>
            <a:avLst/>
            <a:gdLst>
              <a:gd name="T0" fmla="*/ 2147483647 w 445"/>
              <a:gd name="T1" fmla="*/ 2147483647 h 445"/>
              <a:gd name="T2" fmla="*/ 2147483647 w 445"/>
              <a:gd name="T3" fmla="*/ 2147483647 h 445"/>
              <a:gd name="T4" fmla="*/ 2147483647 w 445"/>
              <a:gd name="T5" fmla="*/ 2147483647 h 445"/>
              <a:gd name="T6" fmla="*/ 2147483647 w 445"/>
              <a:gd name="T7" fmla="*/ 2147483647 h 445"/>
              <a:gd name="T8" fmla="*/ 2147483647 w 445"/>
              <a:gd name="T9" fmla="*/ 2147483647 h 445"/>
              <a:gd name="T10" fmla="*/ 2147483647 w 445"/>
              <a:gd name="T11" fmla="*/ 2147483647 h 445"/>
              <a:gd name="T12" fmla="*/ 2147483647 w 445"/>
              <a:gd name="T13" fmla="*/ 2147483647 h 445"/>
              <a:gd name="T14" fmla="*/ 2147483647 w 445"/>
              <a:gd name="T15" fmla="*/ 2147483647 h 445"/>
              <a:gd name="T16" fmla="*/ 2147483647 w 445"/>
              <a:gd name="T17" fmla="*/ 2147483647 h 445"/>
              <a:gd name="T18" fmla="*/ 2147483647 w 445"/>
              <a:gd name="T19" fmla="*/ 2147483647 h 445"/>
              <a:gd name="T20" fmla="*/ 2147483647 w 445"/>
              <a:gd name="T21" fmla="*/ 2147483647 h 445"/>
              <a:gd name="T22" fmla="*/ 2147483647 w 445"/>
              <a:gd name="T23" fmla="*/ 2147483647 h 445"/>
              <a:gd name="T24" fmla="*/ 2147483647 w 445"/>
              <a:gd name="T25" fmla="*/ 2147483647 h 445"/>
              <a:gd name="T26" fmla="*/ 2147483647 w 445"/>
              <a:gd name="T27" fmla="*/ 2147483647 h 445"/>
              <a:gd name="T28" fmla="*/ 2147483647 w 445"/>
              <a:gd name="T29" fmla="*/ 2147483647 h 445"/>
              <a:gd name="T30" fmla="*/ 2147483647 w 445"/>
              <a:gd name="T31" fmla="*/ 2147483647 h 445"/>
              <a:gd name="T32" fmla="*/ 2147483647 w 445"/>
              <a:gd name="T33" fmla="*/ 2147483647 h 445"/>
              <a:gd name="T34" fmla="*/ 2147483647 w 445"/>
              <a:gd name="T35" fmla="*/ 2147483647 h 445"/>
              <a:gd name="T36" fmla="*/ 2147483647 w 445"/>
              <a:gd name="T37" fmla="*/ 2147483647 h 445"/>
              <a:gd name="T38" fmla="*/ 2147483647 w 445"/>
              <a:gd name="T39" fmla="*/ 2147483647 h 445"/>
              <a:gd name="T40" fmla="*/ 2147483647 w 445"/>
              <a:gd name="T41" fmla="*/ 2147483647 h 445"/>
              <a:gd name="T42" fmla="*/ 2147483647 w 445"/>
              <a:gd name="T43" fmla="*/ 2147483647 h 445"/>
              <a:gd name="T44" fmla="*/ 2147483647 w 445"/>
              <a:gd name="T45" fmla="*/ 2147483647 h 445"/>
              <a:gd name="T46" fmla="*/ 2147483647 w 445"/>
              <a:gd name="T47" fmla="*/ 2147483647 h 445"/>
              <a:gd name="T48" fmla="*/ 2147483647 w 445"/>
              <a:gd name="T49" fmla="*/ 2147483647 h 445"/>
              <a:gd name="T50" fmla="*/ 2147483647 w 445"/>
              <a:gd name="T51" fmla="*/ 2147483647 h 445"/>
              <a:gd name="T52" fmla="*/ 2147483647 w 445"/>
              <a:gd name="T53" fmla="*/ 2147483647 h 445"/>
              <a:gd name="T54" fmla="*/ 2147483647 w 445"/>
              <a:gd name="T55" fmla="*/ 2147483647 h 445"/>
              <a:gd name="T56" fmla="*/ 2147483647 w 445"/>
              <a:gd name="T57" fmla="*/ 2147483647 h 445"/>
              <a:gd name="T58" fmla="*/ 2147483647 w 445"/>
              <a:gd name="T59" fmla="*/ 2147483647 h 445"/>
              <a:gd name="T60" fmla="*/ 2147483647 w 445"/>
              <a:gd name="T61" fmla="*/ 2147483647 h 445"/>
              <a:gd name="T62" fmla="*/ 2147483647 w 445"/>
              <a:gd name="T63" fmla="*/ 2147483647 h 445"/>
              <a:gd name="T64" fmla="*/ 2147483647 w 445"/>
              <a:gd name="T65" fmla="*/ 2147483647 h 445"/>
              <a:gd name="T66" fmla="*/ 2147483647 w 445"/>
              <a:gd name="T67" fmla="*/ 2147483647 h 445"/>
              <a:gd name="T68" fmla="*/ 2147483647 w 445"/>
              <a:gd name="T69" fmla="*/ 2147483647 h 445"/>
              <a:gd name="T70" fmla="*/ 2147483647 w 445"/>
              <a:gd name="T71" fmla="*/ 2147483647 h 445"/>
              <a:gd name="T72" fmla="*/ 2147483647 w 445"/>
              <a:gd name="T73" fmla="*/ 2147483647 h 445"/>
              <a:gd name="T74" fmla="*/ 2147483647 w 445"/>
              <a:gd name="T75" fmla="*/ 2147483647 h 445"/>
              <a:gd name="T76" fmla="*/ 2147483647 w 445"/>
              <a:gd name="T77" fmla="*/ 2147483647 h 445"/>
              <a:gd name="T78" fmla="*/ 2147483647 w 445"/>
              <a:gd name="T79" fmla="*/ 2147483647 h 445"/>
              <a:gd name="T80" fmla="*/ 2147483647 w 445"/>
              <a:gd name="T81" fmla="*/ 2147483647 h 445"/>
              <a:gd name="T82" fmla="*/ 2147483647 w 445"/>
              <a:gd name="T83" fmla="*/ 2147483647 h 445"/>
              <a:gd name="T84" fmla="*/ 2147483647 w 445"/>
              <a:gd name="T85" fmla="*/ 2147483647 h 445"/>
              <a:gd name="T86" fmla="*/ 2147483647 w 445"/>
              <a:gd name="T87" fmla="*/ 2147483647 h 445"/>
              <a:gd name="T88" fmla="*/ 2147483647 w 445"/>
              <a:gd name="T89" fmla="*/ 2147483647 h 445"/>
              <a:gd name="T90" fmla="*/ 2147483647 w 445"/>
              <a:gd name="T91" fmla="*/ 2147483647 h 445"/>
              <a:gd name="T92" fmla="*/ 2147483647 w 445"/>
              <a:gd name="T93" fmla="*/ 2147483647 h 445"/>
              <a:gd name="T94" fmla="*/ 2147483647 w 445"/>
              <a:gd name="T95" fmla="*/ 2147483647 h 445"/>
              <a:gd name="T96" fmla="*/ 2147483647 w 445"/>
              <a:gd name="T97" fmla="*/ 2147483647 h 445"/>
              <a:gd name="T98" fmla="*/ 2147483647 w 445"/>
              <a:gd name="T99" fmla="*/ 2147483647 h 445"/>
              <a:gd name="T100" fmla="*/ 2147483647 w 445"/>
              <a:gd name="T101" fmla="*/ 2147483647 h 445"/>
              <a:gd name="T102" fmla="*/ 2147483647 w 445"/>
              <a:gd name="T103" fmla="*/ 2147483647 h 445"/>
              <a:gd name="T104" fmla="*/ 2147483647 w 445"/>
              <a:gd name="T105" fmla="*/ 2147483647 h 445"/>
              <a:gd name="T106" fmla="*/ 2147483647 w 445"/>
              <a:gd name="T107" fmla="*/ 2147483647 h 445"/>
              <a:gd name="T108" fmla="*/ 2147483647 w 445"/>
              <a:gd name="T109" fmla="*/ 2147483647 h 445"/>
              <a:gd name="T110" fmla="*/ 2147483647 w 445"/>
              <a:gd name="T111" fmla="*/ 2147483647 h 44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45" h="445">
                <a:moveTo>
                  <a:pt x="297" y="330"/>
                </a:moveTo>
                <a:lnTo>
                  <a:pt x="289" y="353"/>
                </a:lnTo>
                <a:lnTo>
                  <a:pt x="281" y="374"/>
                </a:lnTo>
                <a:lnTo>
                  <a:pt x="270" y="390"/>
                </a:lnTo>
                <a:lnTo>
                  <a:pt x="296" y="380"/>
                </a:lnTo>
                <a:lnTo>
                  <a:pt x="320" y="366"/>
                </a:lnTo>
                <a:lnTo>
                  <a:pt x="342" y="350"/>
                </a:lnTo>
                <a:lnTo>
                  <a:pt x="319" y="339"/>
                </a:lnTo>
                <a:lnTo>
                  <a:pt x="297" y="330"/>
                </a:lnTo>
                <a:close/>
                <a:moveTo>
                  <a:pt x="147" y="329"/>
                </a:moveTo>
                <a:lnTo>
                  <a:pt x="120" y="337"/>
                </a:lnTo>
                <a:lnTo>
                  <a:pt x="98" y="344"/>
                </a:lnTo>
                <a:lnTo>
                  <a:pt x="121" y="364"/>
                </a:lnTo>
                <a:lnTo>
                  <a:pt x="146" y="379"/>
                </a:lnTo>
                <a:lnTo>
                  <a:pt x="175" y="390"/>
                </a:lnTo>
                <a:lnTo>
                  <a:pt x="165" y="373"/>
                </a:lnTo>
                <a:lnTo>
                  <a:pt x="155" y="352"/>
                </a:lnTo>
                <a:lnTo>
                  <a:pt x="147" y="329"/>
                </a:lnTo>
                <a:close/>
                <a:moveTo>
                  <a:pt x="238" y="320"/>
                </a:moveTo>
                <a:lnTo>
                  <a:pt x="203" y="320"/>
                </a:lnTo>
                <a:lnTo>
                  <a:pt x="171" y="324"/>
                </a:lnTo>
                <a:lnTo>
                  <a:pt x="180" y="349"/>
                </a:lnTo>
                <a:lnTo>
                  <a:pt x="190" y="368"/>
                </a:lnTo>
                <a:lnTo>
                  <a:pt x="200" y="384"/>
                </a:lnTo>
                <a:lnTo>
                  <a:pt x="212" y="392"/>
                </a:lnTo>
                <a:lnTo>
                  <a:pt x="223" y="396"/>
                </a:lnTo>
                <a:lnTo>
                  <a:pt x="234" y="392"/>
                </a:lnTo>
                <a:lnTo>
                  <a:pt x="245" y="384"/>
                </a:lnTo>
                <a:lnTo>
                  <a:pt x="255" y="368"/>
                </a:lnTo>
                <a:lnTo>
                  <a:pt x="265" y="349"/>
                </a:lnTo>
                <a:lnTo>
                  <a:pt x="273" y="325"/>
                </a:lnTo>
                <a:lnTo>
                  <a:pt x="238" y="320"/>
                </a:lnTo>
                <a:close/>
                <a:moveTo>
                  <a:pt x="310" y="232"/>
                </a:moveTo>
                <a:lnTo>
                  <a:pt x="309" y="254"/>
                </a:lnTo>
                <a:lnTo>
                  <a:pt x="308" y="272"/>
                </a:lnTo>
                <a:lnTo>
                  <a:pt x="306" y="290"/>
                </a:lnTo>
                <a:lnTo>
                  <a:pt x="302" y="306"/>
                </a:lnTo>
                <a:lnTo>
                  <a:pt x="331" y="316"/>
                </a:lnTo>
                <a:lnTo>
                  <a:pt x="358" y="330"/>
                </a:lnTo>
                <a:lnTo>
                  <a:pt x="373" y="308"/>
                </a:lnTo>
                <a:lnTo>
                  <a:pt x="385" y="285"/>
                </a:lnTo>
                <a:lnTo>
                  <a:pt x="393" y="260"/>
                </a:lnTo>
                <a:lnTo>
                  <a:pt x="396" y="232"/>
                </a:lnTo>
                <a:lnTo>
                  <a:pt x="310" y="232"/>
                </a:lnTo>
                <a:close/>
                <a:moveTo>
                  <a:pt x="159" y="232"/>
                </a:moveTo>
                <a:lnTo>
                  <a:pt x="162" y="267"/>
                </a:lnTo>
                <a:lnTo>
                  <a:pt x="166" y="299"/>
                </a:lnTo>
                <a:lnTo>
                  <a:pt x="201" y="295"/>
                </a:lnTo>
                <a:lnTo>
                  <a:pt x="239" y="295"/>
                </a:lnTo>
                <a:lnTo>
                  <a:pt x="278" y="301"/>
                </a:lnTo>
                <a:lnTo>
                  <a:pt x="284" y="268"/>
                </a:lnTo>
                <a:lnTo>
                  <a:pt x="286" y="232"/>
                </a:lnTo>
                <a:lnTo>
                  <a:pt x="159" y="232"/>
                </a:lnTo>
                <a:close/>
                <a:moveTo>
                  <a:pt x="48" y="232"/>
                </a:moveTo>
                <a:lnTo>
                  <a:pt x="50" y="255"/>
                </a:lnTo>
                <a:lnTo>
                  <a:pt x="56" y="275"/>
                </a:lnTo>
                <a:lnTo>
                  <a:pt x="62" y="292"/>
                </a:lnTo>
                <a:lnTo>
                  <a:pt x="71" y="308"/>
                </a:lnTo>
                <a:lnTo>
                  <a:pt x="82" y="324"/>
                </a:lnTo>
                <a:lnTo>
                  <a:pt x="98" y="317"/>
                </a:lnTo>
                <a:lnTo>
                  <a:pt x="119" y="311"/>
                </a:lnTo>
                <a:lnTo>
                  <a:pt x="142" y="304"/>
                </a:lnTo>
                <a:lnTo>
                  <a:pt x="139" y="281"/>
                </a:lnTo>
                <a:lnTo>
                  <a:pt x="137" y="257"/>
                </a:lnTo>
                <a:lnTo>
                  <a:pt x="135" y="232"/>
                </a:lnTo>
                <a:lnTo>
                  <a:pt x="48" y="232"/>
                </a:lnTo>
                <a:close/>
                <a:moveTo>
                  <a:pt x="278" y="141"/>
                </a:moveTo>
                <a:lnTo>
                  <a:pt x="250" y="146"/>
                </a:lnTo>
                <a:lnTo>
                  <a:pt x="223" y="148"/>
                </a:lnTo>
                <a:lnTo>
                  <a:pt x="193" y="146"/>
                </a:lnTo>
                <a:lnTo>
                  <a:pt x="166" y="143"/>
                </a:lnTo>
                <a:lnTo>
                  <a:pt x="162" y="173"/>
                </a:lnTo>
                <a:lnTo>
                  <a:pt x="159" y="208"/>
                </a:lnTo>
                <a:lnTo>
                  <a:pt x="286" y="208"/>
                </a:lnTo>
                <a:lnTo>
                  <a:pt x="284" y="173"/>
                </a:lnTo>
                <a:lnTo>
                  <a:pt x="278" y="141"/>
                </a:lnTo>
                <a:close/>
                <a:moveTo>
                  <a:pt x="82" y="117"/>
                </a:moveTo>
                <a:lnTo>
                  <a:pt x="69" y="138"/>
                </a:lnTo>
                <a:lnTo>
                  <a:pt x="59" y="160"/>
                </a:lnTo>
                <a:lnTo>
                  <a:pt x="51" y="184"/>
                </a:lnTo>
                <a:lnTo>
                  <a:pt x="48" y="208"/>
                </a:lnTo>
                <a:lnTo>
                  <a:pt x="135" y="208"/>
                </a:lnTo>
                <a:lnTo>
                  <a:pt x="138" y="172"/>
                </a:lnTo>
                <a:lnTo>
                  <a:pt x="143" y="137"/>
                </a:lnTo>
                <a:lnTo>
                  <a:pt x="119" y="131"/>
                </a:lnTo>
                <a:lnTo>
                  <a:pt x="99" y="124"/>
                </a:lnTo>
                <a:lnTo>
                  <a:pt x="82" y="117"/>
                </a:lnTo>
                <a:close/>
                <a:moveTo>
                  <a:pt x="358" y="111"/>
                </a:moveTo>
                <a:lnTo>
                  <a:pt x="331" y="125"/>
                </a:lnTo>
                <a:lnTo>
                  <a:pt x="302" y="136"/>
                </a:lnTo>
                <a:lnTo>
                  <a:pt x="308" y="171"/>
                </a:lnTo>
                <a:lnTo>
                  <a:pt x="310" y="208"/>
                </a:lnTo>
                <a:lnTo>
                  <a:pt x="396" y="208"/>
                </a:lnTo>
                <a:lnTo>
                  <a:pt x="393" y="183"/>
                </a:lnTo>
                <a:lnTo>
                  <a:pt x="385" y="158"/>
                </a:lnTo>
                <a:lnTo>
                  <a:pt x="373" y="133"/>
                </a:lnTo>
                <a:lnTo>
                  <a:pt x="358" y="111"/>
                </a:lnTo>
                <a:close/>
                <a:moveTo>
                  <a:pt x="270" y="54"/>
                </a:moveTo>
                <a:lnTo>
                  <a:pt x="281" y="71"/>
                </a:lnTo>
                <a:lnTo>
                  <a:pt x="289" y="90"/>
                </a:lnTo>
                <a:lnTo>
                  <a:pt x="297" y="113"/>
                </a:lnTo>
                <a:lnTo>
                  <a:pt x="319" y="105"/>
                </a:lnTo>
                <a:lnTo>
                  <a:pt x="342" y="95"/>
                </a:lnTo>
                <a:lnTo>
                  <a:pt x="320" y="77"/>
                </a:lnTo>
                <a:lnTo>
                  <a:pt x="296" y="64"/>
                </a:lnTo>
                <a:lnTo>
                  <a:pt x="270" y="54"/>
                </a:lnTo>
                <a:close/>
                <a:moveTo>
                  <a:pt x="175" y="54"/>
                </a:moveTo>
                <a:lnTo>
                  <a:pt x="146" y="65"/>
                </a:lnTo>
                <a:lnTo>
                  <a:pt x="121" y="80"/>
                </a:lnTo>
                <a:lnTo>
                  <a:pt x="98" y="99"/>
                </a:lnTo>
                <a:lnTo>
                  <a:pt x="121" y="108"/>
                </a:lnTo>
                <a:lnTo>
                  <a:pt x="149" y="115"/>
                </a:lnTo>
                <a:lnTo>
                  <a:pt x="155" y="91"/>
                </a:lnTo>
                <a:lnTo>
                  <a:pt x="165" y="72"/>
                </a:lnTo>
                <a:lnTo>
                  <a:pt x="175" y="54"/>
                </a:lnTo>
                <a:close/>
                <a:moveTo>
                  <a:pt x="223" y="49"/>
                </a:moveTo>
                <a:lnTo>
                  <a:pt x="212" y="52"/>
                </a:lnTo>
                <a:lnTo>
                  <a:pt x="200" y="61"/>
                </a:lnTo>
                <a:lnTo>
                  <a:pt x="190" y="75"/>
                </a:lnTo>
                <a:lnTo>
                  <a:pt x="180" y="96"/>
                </a:lnTo>
                <a:lnTo>
                  <a:pt x="171" y="120"/>
                </a:lnTo>
                <a:lnTo>
                  <a:pt x="203" y="124"/>
                </a:lnTo>
                <a:lnTo>
                  <a:pt x="238" y="124"/>
                </a:lnTo>
                <a:lnTo>
                  <a:pt x="273" y="120"/>
                </a:lnTo>
                <a:lnTo>
                  <a:pt x="265" y="95"/>
                </a:lnTo>
                <a:lnTo>
                  <a:pt x="255" y="75"/>
                </a:lnTo>
                <a:lnTo>
                  <a:pt x="245" y="61"/>
                </a:lnTo>
                <a:lnTo>
                  <a:pt x="234" y="52"/>
                </a:lnTo>
                <a:lnTo>
                  <a:pt x="223" y="49"/>
                </a:lnTo>
                <a:close/>
                <a:moveTo>
                  <a:pt x="223" y="0"/>
                </a:moveTo>
                <a:lnTo>
                  <a:pt x="259" y="3"/>
                </a:lnTo>
                <a:lnTo>
                  <a:pt x="293" y="11"/>
                </a:lnTo>
                <a:lnTo>
                  <a:pt x="325" y="25"/>
                </a:lnTo>
                <a:lnTo>
                  <a:pt x="354" y="42"/>
                </a:lnTo>
                <a:lnTo>
                  <a:pt x="380" y="65"/>
                </a:lnTo>
                <a:lnTo>
                  <a:pt x="402" y="90"/>
                </a:lnTo>
                <a:lnTo>
                  <a:pt x="420" y="120"/>
                </a:lnTo>
                <a:lnTo>
                  <a:pt x="433" y="151"/>
                </a:lnTo>
                <a:lnTo>
                  <a:pt x="442" y="186"/>
                </a:lnTo>
                <a:lnTo>
                  <a:pt x="445" y="222"/>
                </a:lnTo>
                <a:lnTo>
                  <a:pt x="442" y="258"/>
                </a:lnTo>
                <a:lnTo>
                  <a:pt x="433" y="292"/>
                </a:lnTo>
                <a:lnTo>
                  <a:pt x="420" y="325"/>
                </a:lnTo>
                <a:lnTo>
                  <a:pt x="402" y="353"/>
                </a:lnTo>
                <a:lnTo>
                  <a:pt x="380" y="379"/>
                </a:lnTo>
                <a:lnTo>
                  <a:pt x="354" y="402"/>
                </a:lnTo>
                <a:lnTo>
                  <a:pt x="325" y="420"/>
                </a:lnTo>
                <a:lnTo>
                  <a:pt x="293" y="434"/>
                </a:lnTo>
                <a:lnTo>
                  <a:pt x="259" y="441"/>
                </a:lnTo>
                <a:lnTo>
                  <a:pt x="223" y="445"/>
                </a:lnTo>
                <a:lnTo>
                  <a:pt x="187" y="441"/>
                </a:lnTo>
                <a:lnTo>
                  <a:pt x="152" y="434"/>
                </a:lnTo>
                <a:lnTo>
                  <a:pt x="120" y="420"/>
                </a:lnTo>
                <a:lnTo>
                  <a:pt x="91" y="402"/>
                </a:lnTo>
                <a:lnTo>
                  <a:pt x="66" y="379"/>
                </a:lnTo>
                <a:lnTo>
                  <a:pt x="43" y="353"/>
                </a:lnTo>
                <a:lnTo>
                  <a:pt x="25" y="325"/>
                </a:lnTo>
                <a:lnTo>
                  <a:pt x="11" y="292"/>
                </a:lnTo>
                <a:lnTo>
                  <a:pt x="2" y="258"/>
                </a:lnTo>
                <a:lnTo>
                  <a:pt x="0" y="222"/>
                </a:lnTo>
                <a:lnTo>
                  <a:pt x="2" y="186"/>
                </a:lnTo>
                <a:lnTo>
                  <a:pt x="11" y="151"/>
                </a:lnTo>
                <a:lnTo>
                  <a:pt x="25" y="120"/>
                </a:lnTo>
                <a:lnTo>
                  <a:pt x="43" y="90"/>
                </a:lnTo>
                <a:lnTo>
                  <a:pt x="66" y="65"/>
                </a:lnTo>
                <a:lnTo>
                  <a:pt x="91" y="42"/>
                </a:lnTo>
                <a:lnTo>
                  <a:pt x="120" y="25"/>
                </a:lnTo>
                <a:lnTo>
                  <a:pt x="152" y="11"/>
                </a:lnTo>
                <a:lnTo>
                  <a:pt x="187" y="3"/>
                </a:lnTo>
                <a:lnTo>
                  <a:pt x="223" y="0"/>
                </a:lnTo>
                <a:close/>
              </a:path>
            </a:pathLst>
          </a:custGeom>
          <a:solidFill>
            <a:srgbClr val="0096A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lIns="110066" tIns="55033" rIns="110066" bIns="55033"/>
          <a:lstStyle/>
          <a:p>
            <a:pPr defTabSz="1100663" fontAlgn="base">
              <a:spcBef>
                <a:spcPct val="0"/>
              </a:spcBef>
              <a:spcAft>
                <a:spcPct val="0"/>
              </a:spcAft>
            </a:pPr>
            <a:endParaRPr lang="nl-NL" sz="2400" b="1">
              <a:solidFill>
                <a:prstClr val="black"/>
              </a:solidFill>
              <a:cs typeface="Arial" pitchFamily="34" charset="0"/>
            </a:endParaRPr>
          </a:p>
        </p:txBody>
      </p:sp>
      <p:grpSp>
        <p:nvGrpSpPr>
          <p:cNvPr id="40" name="Knop uitleg"/>
          <p:cNvGrpSpPr>
            <a:grpSpLocks/>
          </p:cNvGrpSpPr>
          <p:nvPr userDrawn="1"/>
        </p:nvGrpSpPr>
        <p:grpSpPr bwMode="auto">
          <a:xfrm>
            <a:off x="9492041" y="2958682"/>
            <a:ext cx="1944433" cy="2106541"/>
            <a:chOff x="9275416" y="2755352"/>
            <a:chExt cx="1944216" cy="2037397"/>
          </a:xfrm>
        </p:grpSpPr>
        <p:sp>
          <p:nvSpPr>
            <p:cNvPr id="41" name="Rechthoek: afgeronde hoeken 42"/>
            <p:cNvSpPr/>
            <p:nvPr userDrawn="1"/>
          </p:nvSpPr>
          <p:spPr>
            <a:xfrm>
              <a:off x="9275416" y="2755352"/>
              <a:ext cx="1944216" cy="2037397"/>
            </a:xfrm>
            <a:prstGeom prst="roundRect">
              <a:avLst>
                <a:gd name="adj" fmla="val 3052"/>
              </a:avLst>
            </a:prstGeom>
            <a:solidFill>
              <a:srgbClr val="FF7800"/>
            </a:solidFill>
            <a:ln>
              <a:noFill/>
            </a:ln>
            <a:effectLst>
              <a:outerShdw dist="50800" dir="2700000" algn="tl" rotWithShape="0">
                <a:srgbClr val="767171"/>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grpSp>
          <p:nvGrpSpPr>
            <p:cNvPr id="42" name="Groep 41"/>
            <p:cNvGrpSpPr>
              <a:grpSpLocks/>
            </p:cNvGrpSpPr>
            <p:nvPr userDrawn="1"/>
          </p:nvGrpSpPr>
          <p:grpSpPr bwMode="auto">
            <a:xfrm>
              <a:off x="9434682" y="3006335"/>
              <a:ext cx="1625685" cy="1701927"/>
              <a:chOff x="9434682" y="3006335"/>
              <a:chExt cx="1625685" cy="1701927"/>
            </a:xfrm>
          </p:grpSpPr>
          <p:sp>
            <p:nvSpPr>
              <p:cNvPr id="43" name="Ovaal 35"/>
              <p:cNvSpPr/>
              <p:nvPr userDrawn="1"/>
            </p:nvSpPr>
            <p:spPr>
              <a:xfrm>
                <a:off x="9815584" y="3006255"/>
                <a:ext cx="863880" cy="86386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sp>
            <p:nvSpPr>
              <p:cNvPr id="44" name="H2"/>
              <p:cNvSpPr txBox="1">
                <a:spLocks noChangeArrowheads="1"/>
              </p:cNvSpPr>
              <p:nvPr userDrawn="1"/>
            </p:nvSpPr>
            <p:spPr bwMode="auto">
              <a:xfrm>
                <a:off x="9435322" y="3998752"/>
                <a:ext cx="1624405" cy="70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1216025" eaLnBrk="0" hangingPunct="0">
                  <a:defRPr sz="2000" b="1">
                    <a:solidFill>
                      <a:schemeClr val="tx1"/>
                    </a:solidFill>
                    <a:latin typeface="Arial" pitchFamily="34" charset="0"/>
                    <a:cs typeface="Arial" pitchFamily="34" charset="0"/>
                  </a:defRPr>
                </a:lvl1pPr>
                <a:lvl2pPr marL="742950" indent="-285750" defTabSz="1216025" eaLnBrk="0" hangingPunct="0">
                  <a:defRPr sz="2000" b="1">
                    <a:solidFill>
                      <a:schemeClr val="tx1"/>
                    </a:solidFill>
                    <a:latin typeface="Arial" pitchFamily="34" charset="0"/>
                    <a:cs typeface="Arial" pitchFamily="34" charset="0"/>
                  </a:defRPr>
                </a:lvl2pPr>
                <a:lvl3pPr marL="1143000" indent="-228600" defTabSz="1216025" eaLnBrk="0" hangingPunct="0">
                  <a:defRPr sz="2000" b="1">
                    <a:solidFill>
                      <a:schemeClr val="tx1"/>
                    </a:solidFill>
                    <a:latin typeface="Arial" pitchFamily="34" charset="0"/>
                    <a:cs typeface="Arial" pitchFamily="34" charset="0"/>
                  </a:defRPr>
                </a:lvl3pPr>
                <a:lvl4pPr marL="1600200" indent="-228600" defTabSz="1216025" eaLnBrk="0" hangingPunct="0">
                  <a:defRPr sz="2000" b="1">
                    <a:solidFill>
                      <a:schemeClr val="tx1"/>
                    </a:solidFill>
                    <a:latin typeface="Arial" pitchFamily="34" charset="0"/>
                    <a:cs typeface="Arial" pitchFamily="34" charset="0"/>
                  </a:defRPr>
                </a:lvl4pPr>
                <a:lvl5pPr marL="2057400" indent="-228600" defTabSz="1216025" eaLnBrk="0" hangingPunct="0">
                  <a:defRPr sz="2000" b="1">
                    <a:solidFill>
                      <a:schemeClr val="tx1"/>
                    </a:solidFill>
                    <a:latin typeface="Arial" pitchFamily="34" charset="0"/>
                    <a:cs typeface="Arial" pitchFamily="34" charset="0"/>
                  </a:defRPr>
                </a:lvl5pPr>
                <a:lvl6pPr marL="25146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defTabSz="1216025" eaLnBrk="0" fontAlgn="base" hangingPunct="0">
                  <a:spcBef>
                    <a:spcPct val="0"/>
                  </a:spcBef>
                  <a:spcAft>
                    <a:spcPct val="0"/>
                  </a:spcAft>
                  <a:defRPr sz="2000" b="1">
                    <a:solidFill>
                      <a:schemeClr val="tx1"/>
                    </a:solidFill>
                    <a:latin typeface="Arial" pitchFamily="34" charset="0"/>
                    <a:cs typeface="Arial" pitchFamily="34" charset="0"/>
                  </a:defRPr>
                </a:lvl9pPr>
              </a:lstStyle>
              <a:p>
                <a:pPr algn="ctr" eaLnBrk="1" fontAlgn="base" hangingPunct="1">
                  <a:spcBef>
                    <a:spcPts val="722"/>
                  </a:spcBef>
                  <a:spcAft>
                    <a:spcPts val="722"/>
                  </a:spcAft>
                  <a:defRPr/>
                </a:pPr>
                <a:r>
                  <a:rPr lang="nl-NL" altLang="en-US" sz="1400" b="0">
                    <a:solidFill>
                      <a:srgbClr val="FFFFFF"/>
                    </a:solidFill>
                    <a:latin typeface="Oswald"/>
                  </a:rPr>
                  <a:t>Open deze dia in de diavoorstelling en klik</a:t>
                </a:r>
                <a:br>
                  <a:rPr lang="nl-NL" altLang="en-US" sz="1400" b="0">
                    <a:solidFill>
                      <a:srgbClr val="FFFFFF"/>
                    </a:solidFill>
                    <a:latin typeface="Oswald"/>
                  </a:rPr>
                </a:br>
                <a:r>
                  <a:rPr lang="nl-NL" altLang="en-US" sz="1400" b="0">
                    <a:solidFill>
                      <a:srgbClr val="FFFFFF"/>
                    </a:solidFill>
                    <a:latin typeface="Oswald"/>
                  </a:rPr>
                  <a:t>op de youtube-link</a:t>
                </a:r>
                <a:endParaRPr lang="nl-NL" altLang="en-US" sz="1200" b="0">
                  <a:solidFill>
                    <a:srgbClr val="FFFFFF"/>
                  </a:solidFill>
                  <a:latin typeface="Oswald"/>
                </a:endParaRPr>
              </a:p>
            </p:txBody>
          </p:sp>
          <p:grpSp>
            <p:nvGrpSpPr>
              <p:cNvPr id="45" name="Groep 116"/>
              <p:cNvGrpSpPr>
                <a:grpSpLocks noChangeAspect="1"/>
              </p:cNvGrpSpPr>
              <p:nvPr userDrawn="1"/>
            </p:nvGrpSpPr>
            <p:grpSpPr>
              <a:xfrm>
                <a:off x="10139574" y="3193941"/>
                <a:ext cx="215900" cy="464820"/>
                <a:chOff x="9836152" y="1052862"/>
                <a:chExt cx="269875" cy="581025"/>
              </a:xfrm>
              <a:solidFill>
                <a:schemeClr val="bg1"/>
              </a:solidFill>
            </p:grpSpPr>
            <p:sp>
              <p:nvSpPr>
                <p:cNvPr id="46" name="Freeform 300"/>
                <p:cNvSpPr>
                  <a:spLocks/>
                </p:cNvSpPr>
                <p:nvPr/>
              </p:nvSpPr>
              <p:spPr bwMode="auto">
                <a:xfrm>
                  <a:off x="9836152" y="1219549"/>
                  <a:ext cx="269875" cy="414338"/>
                </a:xfrm>
                <a:custGeom>
                  <a:avLst/>
                  <a:gdLst>
                    <a:gd name="T0" fmla="*/ 54 w 170"/>
                    <a:gd name="T1" fmla="*/ 0 h 261"/>
                    <a:gd name="T2" fmla="*/ 77 w 170"/>
                    <a:gd name="T3" fmla="*/ 0 h 261"/>
                    <a:gd name="T4" fmla="*/ 77 w 170"/>
                    <a:gd name="T5" fmla="*/ 67 h 261"/>
                    <a:gd name="T6" fmla="*/ 77 w 170"/>
                    <a:gd name="T7" fmla="*/ 73 h 261"/>
                    <a:gd name="T8" fmla="*/ 79 w 170"/>
                    <a:gd name="T9" fmla="*/ 75 h 261"/>
                    <a:gd name="T10" fmla="*/ 85 w 170"/>
                    <a:gd name="T11" fmla="*/ 75 h 261"/>
                    <a:gd name="T12" fmla="*/ 87 w 170"/>
                    <a:gd name="T13" fmla="*/ 75 h 261"/>
                    <a:gd name="T14" fmla="*/ 92 w 170"/>
                    <a:gd name="T15" fmla="*/ 73 h 261"/>
                    <a:gd name="T16" fmla="*/ 92 w 170"/>
                    <a:gd name="T17" fmla="*/ 67 h 261"/>
                    <a:gd name="T18" fmla="*/ 92 w 170"/>
                    <a:gd name="T19" fmla="*/ 0 h 261"/>
                    <a:gd name="T20" fmla="*/ 116 w 170"/>
                    <a:gd name="T21" fmla="*/ 0 h 261"/>
                    <a:gd name="T22" fmla="*/ 136 w 170"/>
                    <a:gd name="T23" fmla="*/ 8 h 261"/>
                    <a:gd name="T24" fmla="*/ 154 w 170"/>
                    <a:gd name="T25" fmla="*/ 21 h 261"/>
                    <a:gd name="T26" fmla="*/ 165 w 170"/>
                    <a:gd name="T27" fmla="*/ 42 h 261"/>
                    <a:gd name="T28" fmla="*/ 170 w 170"/>
                    <a:gd name="T29" fmla="*/ 65 h 261"/>
                    <a:gd name="T30" fmla="*/ 170 w 170"/>
                    <a:gd name="T31" fmla="*/ 160 h 261"/>
                    <a:gd name="T32" fmla="*/ 167 w 170"/>
                    <a:gd name="T33" fmla="*/ 181 h 261"/>
                    <a:gd name="T34" fmla="*/ 159 w 170"/>
                    <a:gd name="T35" fmla="*/ 204 h 261"/>
                    <a:gd name="T36" fmla="*/ 149 w 170"/>
                    <a:gd name="T37" fmla="*/ 225 h 261"/>
                    <a:gd name="T38" fmla="*/ 134 w 170"/>
                    <a:gd name="T39" fmla="*/ 245 h 261"/>
                    <a:gd name="T40" fmla="*/ 110 w 170"/>
                    <a:gd name="T41" fmla="*/ 258 h 261"/>
                    <a:gd name="T42" fmla="*/ 85 w 170"/>
                    <a:gd name="T43" fmla="*/ 261 h 261"/>
                    <a:gd name="T44" fmla="*/ 59 w 170"/>
                    <a:gd name="T45" fmla="*/ 258 h 261"/>
                    <a:gd name="T46" fmla="*/ 36 w 170"/>
                    <a:gd name="T47" fmla="*/ 245 h 261"/>
                    <a:gd name="T48" fmla="*/ 20 w 170"/>
                    <a:gd name="T49" fmla="*/ 225 h 261"/>
                    <a:gd name="T50" fmla="*/ 7 w 170"/>
                    <a:gd name="T51" fmla="*/ 204 h 261"/>
                    <a:gd name="T52" fmla="*/ 2 w 170"/>
                    <a:gd name="T53" fmla="*/ 181 h 261"/>
                    <a:gd name="T54" fmla="*/ 0 w 170"/>
                    <a:gd name="T55" fmla="*/ 160 h 261"/>
                    <a:gd name="T56" fmla="*/ 0 w 170"/>
                    <a:gd name="T57" fmla="*/ 65 h 261"/>
                    <a:gd name="T58" fmla="*/ 5 w 170"/>
                    <a:gd name="T59" fmla="*/ 42 h 261"/>
                    <a:gd name="T60" fmla="*/ 15 w 170"/>
                    <a:gd name="T61" fmla="*/ 21 h 261"/>
                    <a:gd name="T62" fmla="*/ 33 w 170"/>
                    <a:gd name="T63" fmla="*/ 8 h 261"/>
                    <a:gd name="T64" fmla="*/ 54 w 170"/>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61">
                      <a:moveTo>
                        <a:pt x="54" y="0"/>
                      </a:moveTo>
                      <a:lnTo>
                        <a:pt x="77" y="0"/>
                      </a:lnTo>
                      <a:lnTo>
                        <a:pt x="77" y="67"/>
                      </a:lnTo>
                      <a:lnTo>
                        <a:pt x="77" y="73"/>
                      </a:lnTo>
                      <a:lnTo>
                        <a:pt x="79" y="75"/>
                      </a:lnTo>
                      <a:lnTo>
                        <a:pt x="85" y="75"/>
                      </a:lnTo>
                      <a:lnTo>
                        <a:pt x="87" y="75"/>
                      </a:lnTo>
                      <a:lnTo>
                        <a:pt x="92" y="73"/>
                      </a:lnTo>
                      <a:lnTo>
                        <a:pt x="92" y="67"/>
                      </a:lnTo>
                      <a:lnTo>
                        <a:pt x="92" y="0"/>
                      </a:lnTo>
                      <a:lnTo>
                        <a:pt x="116" y="0"/>
                      </a:lnTo>
                      <a:lnTo>
                        <a:pt x="136" y="8"/>
                      </a:lnTo>
                      <a:lnTo>
                        <a:pt x="154" y="21"/>
                      </a:lnTo>
                      <a:lnTo>
                        <a:pt x="165" y="42"/>
                      </a:lnTo>
                      <a:lnTo>
                        <a:pt x="170" y="65"/>
                      </a:lnTo>
                      <a:lnTo>
                        <a:pt x="170" y="160"/>
                      </a:lnTo>
                      <a:lnTo>
                        <a:pt x="167" y="181"/>
                      </a:lnTo>
                      <a:lnTo>
                        <a:pt x="159" y="204"/>
                      </a:lnTo>
                      <a:lnTo>
                        <a:pt x="149" y="225"/>
                      </a:lnTo>
                      <a:lnTo>
                        <a:pt x="134" y="245"/>
                      </a:lnTo>
                      <a:lnTo>
                        <a:pt x="110" y="258"/>
                      </a:lnTo>
                      <a:lnTo>
                        <a:pt x="85" y="261"/>
                      </a:lnTo>
                      <a:lnTo>
                        <a:pt x="59" y="258"/>
                      </a:lnTo>
                      <a:lnTo>
                        <a:pt x="36" y="245"/>
                      </a:lnTo>
                      <a:lnTo>
                        <a:pt x="20" y="225"/>
                      </a:lnTo>
                      <a:lnTo>
                        <a:pt x="7" y="204"/>
                      </a:lnTo>
                      <a:lnTo>
                        <a:pt x="2" y="181"/>
                      </a:lnTo>
                      <a:lnTo>
                        <a:pt x="0" y="160"/>
                      </a:lnTo>
                      <a:lnTo>
                        <a:pt x="0" y="65"/>
                      </a:lnTo>
                      <a:lnTo>
                        <a:pt x="5" y="42"/>
                      </a:lnTo>
                      <a:lnTo>
                        <a:pt x="15" y="21"/>
                      </a:lnTo>
                      <a:lnTo>
                        <a:pt x="33" y="8"/>
                      </a:lnTo>
                      <a:lnTo>
                        <a:pt x="54" y="0"/>
                      </a:lnTo>
                      <a:close/>
                    </a:path>
                  </a:pathLst>
                </a:custGeom>
                <a:solidFill>
                  <a:srgbClr val="FF7800"/>
                </a:solidFill>
                <a:ln w="0">
                  <a:noFill/>
                  <a:prstDash val="solid"/>
                  <a:round/>
                  <a:headEnd/>
                  <a:tailEnd/>
                </a:ln>
              </p:spPr>
              <p:txBody>
                <a:bodyPr/>
                <a:lstStyle/>
                <a:p>
                  <a:pPr defTabSz="1100663">
                    <a:defRPr/>
                  </a:pPr>
                  <a:endParaRPr lang="nl-NL" sz="2200" dirty="0">
                    <a:solidFill>
                      <a:prstClr val="white"/>
                    </a:solidFill>
                    <a:cs typeface="Arial" pitchFamily="34" charset="0"/>
                  </a:endParaRPr>
                </a:p>
              </p:txBody>
            </p:sp>
            <p:sp>
              <p:nvSpPr>
                <p:cNvPr id="47" name="Freeform 301"/>
                <p:cNvSpPr>
                  <a:spLocks/>
                </p:cNvSpPr>
                <p:nvPr/>
              </p:nvSpPr>
              <p:spPr bwMode="auto">
                <a:xfrm>
                  <a:off x="9864727" y="1052862"/>
                  <a:ext cx="122238" cy="163513"/>
                </a:xfrm>
                <a:custGeom>
                  <a:avLst/>
                  <a:gdLst>
                    <a:gd name="T0" fmla="*/ 15 w 77"/>
                    <a:gd name="T1" fmla="*/ 0 h 103"/>
                    <a:gd name="T2" fmla="*/ 18 w 77"/>
                    <a:gd name="T3" fmla="*/ 0 h 103"/>
                    <a:gd name="T4" fmla="*/ 23 w 77"/>
                    <a:gd name="T5" fmla="*/ 5 h 103"/>
                    <a:gd name="T6" fmla="*/ 23 w 77"/>
                    <a:gd name="T7" fmla="*/ 10 h 103"/>
                    <a:gd name="T8" fmla="*/ 23 w 77"/>
                    <a:gd name="T9" fmla="*/ 13 h 103"/>
                    <a:gd name="T10" fmla="*/ 23 w 77"/>
                    <a:gd name="T11" fmla="*/ 13 h 103"/>
                    <a:gd name="T12" fmla="*/ 23 w 77"/>
                    <a:gd name="T13" fmla="*/ 15 h 103"/>
                    <a:gd name="T14" fmla="*/ 23 w 77"/>
                    <a:gd name="T15" fmla="*/ 15 h 103"/>
                    <a:gd name="T16" fmla="*/ 20 w 77"/>
                    <a:gd name="T17" fmla="*/ 18 h 103"/>
                    <a:gd name="T18" fmla="*/ 20 w 77"/>
                    <a:gd name="T19" fmla="*/ 23 h 103"/>
                    <a:gd name="T20" fmla="*/ 18 w 77"/>
                    <a:gd name="T21" fmla="*/ 28 h 103"/>
                    <a:gd name="T22" fmla="*/ 20 w 77"/>
                    <a:gd name="T23" fmla="*/ 36 h 103"/>
                    <a:gd name="T24" fmla="*/ 23 w 77"/>
                    <a:gd name="T25" fmla="*/ 44 h 103"/>
                    <a:gd name="T26" fmla="*/ 28 w 77"/>
                    <a:gd name="T27" fmla="*/ 49 h 103"/>
                    <a:gd name="T28" fmla="*/ 33 w 77"/>
                    <a:gd name="T29" fmla="*/ 51 h 103"/>
                    <a:gd name="T30" fmla="*/ 43 w 77"/>
                    <a:gd name="T31" fmla="*/ 56 h 103"/>
                    <a:gd name="T32" fmla="*/ 54 w 77"/>
                    <a:gd name="T33" fmla="*/ 62 h 103"/>
                    <a:gd name="T34" fmla="*/ 61 w 77"/>
                    <a:gd name="T35" fmla="*/ 69 h 103"/>
                    <a:gd name="T36" fmla="*/ 67 w 77"/>
                    <a:gd name="T37" fmla="*/ 74 h 103"/>
                    <a:gd name="T38" fmla="*/ 72 w 77"/>
                    <a:gd name="T39" fmla="*/ 82 h 103"/>
                    <a:gd name="T40" fmla="*/ 74 w 77"/>
                    <a:gd name="T41" fmla="*/ 93 h 103"/>
                    <a:gd name="T42" fmla="*/ 77 w 77"/>
                    <a:gd name="T43" fmla="*/ 103 h 103"/>
                    <a:gd name="T44" fmla="*/ 56 w 77"/>
                    <a:gd name="T45" fmla="*/ 103 h 103"/>
                    <a:gd name="T46" fmla="*/ 54 w 77"/>
                    <a:gd name="T47" fmla="*/ 98 h 103"/>
                    <a:gd name="T48" fmla="*/ 51 w 77"/>
                    <a:gd name="T49" fmla="*/ 87 h 103"/>
                    <a:gd name="T50" fmla="*/ 46 w 77"/>
                    <a:gd name="T51" fmla="*/ 82 h 103"/>
                    <a:gd name="T52" fmla="*/ 43 w 77"/>
                    <a:gd name="T53" fmla="*/ 77 h 103"/>
                    <a:gd name="T54" fmla="*/ 36 w 77"/>
                    <a:gd name="T55" fmla="*/ 74 h 103"/>
                    <a:gd name="T56" fmla="*/ 23 w 77"/>
                    <a:gd name="T57" fmla="*/ 69 h 103"/>
                    <a:gd name="T58" fmla="*/ 15 w 77"/>
                    <a:gd name="T59" fmla="*/ 62 h 103"/>
                    <a:gd name="T60" fmla="*/ 7 w 77"/>
                    <a:gd name="T61" fmla="*/ 54 h 103"/>
                    <a:gd name="T62" fmla="*/ 2 w 77"/>
                    <a:gd name="T63" fmla="*/ 46 h 103"/>
                    <a:gd name="T64" fmla="*/ 0 w 77"/>
                    <a:gd name="T65" fmla="*/ 38 h 103"/>
                    <a:gd name="T66" fmla="*/ 0 w 77"/>
                    <a:gd name="T67" fmla="*/ 28 h 103"/>
                    <a:gd name="T68" fmla="*/ 0 w 77"/>
                    <a:gd name="T69" fmla="*/ 20 h 103"/>
                    <a:gd name="T70" fmla="*/ 2 w 77"/>
                    <a:gd name="T71" fmla="*/ 13 h 103"/>
                    <a:gd name="T72" fmla="*/ 5 w 77"/>
                    <a:gd name="T73" fmla="*/ 7 h 103"/>
                    <a:gd name="T74" fmla="*/ 5 w 77"/>
                    <a:gd name="T75" fmla="*/ 5 h 103"/>
                    <a:gd name="T76" fmla="*/ 5 w 77"/>
                    <a:gd name="T77" fmla="*/ 5 h 103"/>
                    <a:gd name="T78" fmla="*/ 10 w 77"/>
                    <a:gd name="T79" fmla="*/ 0 h 103"/>
                    <a:gd name="T80" fmla="*/ 15 w 77"/>
                    <a:gd name="T8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103">
                      <a:moveTo>
                        <a:pt x="15" y="0"/>
                      </a:moveTo>
                      <a:lnTo>
                        <a:pt x="18" y="0"/>
                      </a:lnTo>
                      <a:lnTo>
                        <a:pt x="23" y="5"/>
                      </a:lnTo>
                      <a:lnTo>
                        <a:pt x="23" y="10"/>
                      </a:lnTo>
                      <a:lnTo>
                        <a:pt x="23" y="13"/>
                      </a:lnTo>
                      <a:lnTo>
                        <a:pt x="23" y="13"/>
                      </a:lnTo>
                      <a:lnTo>
                        <a:pt x="23" y="15"/>
                      </a:lnTo>
                      <a:lnTo>
                        <a:pt x="23" y="15"/>
                      </a:lnTo>
                      <a:lnTo>
                        <a:pt x="20" y="18"/>
                      </a:lnTo>
                      <a:lnTo>
                        <a:pt x="20" y="23"/>
                      </a:lnTo>
                      <a:lnTo>
                        <a:pt x="18" y="28"/>
                      </a:lnTo>
                      <a:lnTo>
                        <a:pt x="20" y="36"/>
                      </a:lnTo>
                      <a:lnTo>
                        <a:pt x="23" y="44"/>
                      </a:lnTo>
                      <a:lnTo>
                        <a:pt x="28" y="49"/>
                      </a:lnTo>
                      <a:lnTo>
                        <a:pt x="33" y="51"/>
                      </a:lnTo>
                      <a:lnTo>
                        <a:pt x="43" y="56"/>
                      </a:lnTo>
                      <a:lnTo>
                        <a:pt x="54" y="62"/>
                      </a:lnTo>
                      <a:lnTo>
                        <a:pt x="61" y="69"/>
                      </a:lnTo>
                      <a:lnTo>
                        <a:pt x="67" y="74"/>
                      </a:lnTo>
                      <a:lnTo>
                        <a:pt x="72" y="82"/>
                      </a:lnTo>
                      <a:lnTo>
                        <a:pt x="74" y="93"/>
                      </a:lnTo>
                      <a:lnTo>
                        <a:pt x="77" y="103"/>
                      </a:lnTo>
                      <a:lnTo>
                        <a:pt x="56" y="103"/>
                      </a:lnTo>
                      <a:lnTo>
                        <a:pt x="54" y="98"/>
                      </a:lnTo>
                      <a:lnTo>
                        <a:pt x="51" y="87"/>
                      </a:lnTo>
                      <a:lnTo>
                        <a:pt x="46" y="82"/>
                      </a:lnTo>
                      <a:lnTo>
                        <a:pt x="43" y="77"/>
                      </a:lnTo>
                      <a:lnTo>
                        <a:pt x="36" y="74"/>
                      </a:lnTo>
                      <a:lnTo>
                        <a:pt x="23" y="69"/>
                      </a:lnTo>
                      <a:lnTo>
                        <a:pt x="15" y="62"/>
                      </a:lnTo>
                      <a:lnTo>
                        <a:pt x="7" y="54"/>
                      </a:lnTo>
                      <a:lnTo>
                        <a:pt x="2" y="46"/>
                      </a:lnTo>
                      <a:lnTo>
                        <a:pt x="0" y="38"/>
                      </a:lnTo>
                      <a:lnTo>
                        <a:pt x="0" y="28"/>
                      </a:lnTo>
                      <a:lnTo>
                        <a:pt x="0" y="20"/>
                      </a:lnTo>
                      <a:lnTo>
                        <a:pt x="2" y="13"/>
                      </a:lnTo>
                      <a:lnTo>
                        <a:pt x="5" y="7"/>
                      </a:lnTo>
                      <a:lnTo>
                        <a:pt x="5" y="5"/>
                      </a:lnTo>
                      <a:lnTo>
                        <a:pt x="5" y="5"/>
                      </a:lnTo>
                      <a:lnTo>
                        <a:pt x="10" y="0"/>
                      </a:lnTo>
                      <a:lnTo>
                        <a:pt x="15" y="0"/>
                      </a:lnTo>
                      <a:close/>
                    </a:path>
                  </a:pathLst>
                </a:custGeom>
                <a:solidFill>
                  <a:srgbClr val="FF7800"/>
                </a:solidFill>
                <a:ln w="0">
                  <a:noFill/>
                  <a:prstDash val="solid"/>
                  <a:round/>
                  <a:headEnd/>
                  <a:tailEnd/>
                </a:ln>
              </p:spPr>
              <p:txBody>
                <a:bodyPr/>
                <a:lstStyle/>
                <a:p>
                  <a:pPr defTabSz="1100663">
                    <a:defRPr/>
                  </a:pPr>
                  <a:endParaRPr lang="nl-NL" sz="2200" dirty="0">
                    <a:solidFill>
                      <a:prstClr val="white"/>
                    </a:solidFill>
                    <a:cs typeface="Arial" pitchFamily="34" charset="0"/>
                  </a:endParaRPr>
                </a:p>
              </p:txBody>
            </p:sp>
          </p:grpSp>
        </p:grpSp>
      </p:grpSp>
      <p:grpSp>
        <p:nvGrpSpPr>
          <p:cNvPr id="48" name="HYPERLINK" hidden="1"/>
          <p:cNvGrpSpPr>
            <a:grpSpLocks/>
          </p:cNvGrpSpPr>
          <p:nvPr userDrawn="1"/>
        </p:nvGrpSpPr>
        <p:grpSpPr bwMode="auto">
          <a:xfrm>
            <a:off x="672848" y="1653381"/>
            <a:ext cx="8068327" cy="4717140"/>
            <a:chOff x="673768" y="1599165"/>
            <a:chExt cx="8066773" cy="4559785"/>
          </a:xfrm>
        </p:grpSpPr>
        <p:sp>
          <p:nvSpPr>
            <p:cNvPr id="49" name="HYPERLINK">
              <a:hlinkClick r:id="rId2"/>
            </p:cNvPr>
            <p:cNvSpPr/>
            <p:nvPr userDrawn="1"/>
          </p:nvSpPr>
          <p:spPr>
            <a:xfrm>
              <a:off x="673768" y="1599165"/>
              <a:ext cx="2677224" cy="2226724"/>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en-US" sz="1200" b="1" dirty="0">
                <a:solidFill>
                  <a:prstClr val="black"/>
                </a:solidFill>
              </a:endParaRPr>
            </a:p>
          </p:txBody>
        </p:sp>
        <p:sp>
          <p:nvSpPr>
            <p:cNvPr id="50" name="HYPERLINK">
              <a:hlinkClick r:id="rId3"/>
            </p:cNvPr>
            <p:cNvSpPr/>
            <p:nvPr userDrawn="1"/>
          </p:nvSpPr>
          <p:spPr>
            <a:xfrm>
              <a:off x="3466038" y="1599165"/>
              <a:ext cx="2573880" cy="2226724"/>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en-US" sz="1200" b="1" dirty="0">
                <a:solidFill>
                  <a:prstClr val="black"/>
                </a:solidFill>
              </a:endParaRPr>
            </a:p>
          </p:txBody>
        </p:sp>
        <p:sp>
          <p:nvSpPr>
            <p:cNvPr id="51" name="HYPERLINK">
              <a:hlinkClick r:id="rId4"/>
            </p:cNvPr>
            <p:cNvSpPr/>
            <p:nvPr userDrawn="1"/>
          </p:nvSpPr>
          <p:spPr>
            <a:xfrm>
              <a:off x="6149113" y="1599165"/>
              <a:ext cx="2573880" cy="2226724"/>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en-US" sz="1200" b="1" dirty="0">
                <a:solidFill>
                  <a:prstClr val="black"/>
                </a:solidFill>
              </a:endParaRPr>
            </a:p>
          </p:txBody>
        </p:sp>
        <p:sp>
          <p:nvSpPr>
            <p:cNvPr id="52" name="HYPERLINK">
              <a:hlinkClick r:id="rId5"/>
            </p:cNvPr>
            <p:cNvSpPr/>
            <p:nvPr userDrawn="1"/>
          </p:nvSpPr>
          <p:spPr>
            <a:xfrm>
              <a:off x="673768" y="3932226"/>
              <a:ext cx="2677224" cy="2226724"/>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en-US" sz="1200" b="1" dirty="0">
                <a:solidFill>
                  <a:prstClr val="black"/>
                </a:solidFill>
              </a:endParaRPr>
            </a:p>
          </p:txBody>
        </p:sp>
        <p:sp>
          <p:nvSpPr>
            <p:cNvPr id="53" name="HYPERLINK">
              <a:hlinkClick r:id="rId6"/>
            </p:cNvPr>
            <p:cNvSpPr/>
            <p:nvPr userDrawn="1"/>
          </p:nvSpPr>
          <p:spPr>
            <a:xfrm>
              <a:off x="3454338" y="3932226"/>
              <a:ext cx="2591428" cy="2226724"/>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en-US" sz="1200" b="1" dirty="0">
                <a:solidFill>
                  <a:prstClr val="black"/>
                </a:solidFill>
              </a:endParaRPr>
            </a:p>
          </p:txBody>
        </p:sp>
        <p:sp>
          <p:nvSpPr>
            <p:cNvPr id="54" name="HYPERLINK">
              <a:hlinkClick r:id="rId7"/>
            </p:cNvPr>
            <p:cNvSpPr/>
            <p:nvPr userDrawn="1"/>
          </p:nvSpPr>
          <p:spPr>
            <a:xfrm>
              <a:off x="6149113" y="3932226"/>
              <a:ext cx="2591428" cy="2226724"/>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en-US" sz="1200" b="1" dirty="0">
                <a:solidFill>
                  <a:prstClr val="black"/>
                </a:solidFill>
              </a:endParaRPr>
            </a:p>
          </p:txBody>
        </p:sp>
      </p:grpSp>
      <p:sp>
        <p:nvSpPr>
          <p:cNvPr id="55" name="Tijdelijke aanduiding voor tekst 58"/>
          <p:cNvSpPr txBox="1">
            <a:spLocks/>
          </p:cNvSpPr>
          <p:nvPr userDrawn="1"/>
        </p:nvSpPr>
        <p:spPr>
          <a:xfrm>
            <a:off x="1" y="6981250"/>
            <a:ext cx="12169775" cy="111700"/>
          </a:xfrm>
          <a:prstGeom prst="rect">
            <a:avLst/>
          </a:prstGeom>
          <a:solidFill>
            <a:srgbClr val="0096A5"/>
          </a:solidFill>
          <a:effectLst>
            <a:innerShdw blurRad="114300" dist="38100" dir="16200000">
              <a:prstClr val="black">
                <a:alpha val="20000"/>
              </a:prstClr>
            </a:innerShdw>
          </a:effectLst>
        </p:spPr>
        <p:txBody>
          <a:bodyPr lIns="86666" tIns="130000" rIns="86666" bIns="43333" anchor="ctr"/>
          <a:lstStyle>
            <a:lvl1pPr marL="180975" indent="-180975" algn="ctr"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lang="nl-NL" sz="2000" kern="1200" cap="all" baseline="0" smtClean="0">
                <a:solidFill>
                  <a:schemeClr val="bg1"/>
                </a:solidFill>
                <a:effectLst/>
                <a:latin typeface="+mj-lt"/>
                <a:ea typeface="+mn-ea"/>
                <a:cs typeface="+mn-cs"/>
              </a:defRPr>
            </a:lvl1pPr>
            <a:lvl2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solidFill>
                <a:latin typeface="+mn-lt"/>
                <a:ea typeface="+mn-ea"/>
                <a:cs typeface="+mn-cs"/>
              </a:defRPr>
            </a:lvl2pPr>
            <a:lvl3pPr marL="541338" indent="-180975"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lumMod val="40000"/>
                    <a:lumOff val="60000"/>
                  </a:schemeClr>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lang="nl-NL" sz="1600" b="0" i="0" kern="1200" smtClean="0">
                <a:solidFill>
                  <a:schemeClr val="accent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lang="en-US" sz="1400" b="0" i="0" kern="1200" cap="all" baseline="0">
                <a:solidFill>
                  <a:schemeClr val="accent1"/>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sz="1600" kern="1200">
                <a:solidFill>
                  <a:schemeClr val="accent1"/>
                </a:solidFill>
                <a:latin typeface="+mn-lt"/>
                <a:ea typeface="+mn-ea"/>
                <a:cs typeface="+mn-cs"/>
              </a:defRPr>
            </a:lvl6pPr>
            <a:lvl7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sz="1600" kern="1200">
                <a:solidFill>
                  <a:schemeClr val="accent1"/>
                </a:solidFill>
                <a:latin typeface="+mn-lt"/>
                <a:ea typeface="+mn-ea"/>
                <a:cs typeface="+mn-cs"/>
              </a:defRPr>
            </a:lvl7pPr>
            <a:lvl8pPr marL="541338" indent="-180975"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600" b="0" kern="1200">
                <a:solidFill>
                  <a:schemeClr val="accent1"/>
                </a:solidFill>
                <a:latin typeface="+mn-lt"/>
                <a:ea typeface="+mn-ea"/>
                <a:cs typeface="+mn-cs"/>
              </a:defRPr>
            </a:lvl9pPr>
          </a:lstStyle>
          <a:p>
            <a:pPr marL="0" indent="0">
              <a:buClr>
                <a:srgbClr val="008A78"/>
              </a:buClr>
              <a:buFont typeface="Courier New" panose="02070309020205020404" pitchFamily="49" charset="0"/>
              <a:buNone/>
              <a:defRPr/>
            </a:pPr>
            <a:endParaRPr dirty="0">
              <a:solidFill>
                <a:prstClr val="white"/>
              </a:solidFill>
            </a:endParaRPr>
          </a:p>
        </p:txBody>
      </p:sp>
      <p:cxnSp>
        <p:nvCxnSpPr>
          <p:cNvPr id="56" name="Rechte verbindingslijn 59"/>
          <p:cNvCxnSpPr>
            <a:cxnSpLocks/>
          </p:cNvCxnSpPr>
          <p:nvPr userDrawn="1"/>
        </p:nvCxnSpPr>
        <p:spPr>
          <a:xfrm>
            <a:off x="692356" y="1164098"/>
            <a:ext cx="9928898" cy="0"/>
          </a:xfrm>
          <a:prstGeom prst="line">
            <a:avLst/>
          </a:prstGeom>
          <a:ln w="12700">
            <a:solidFill>
              <a:srgbClr val="E7E6E6"/>
            </a:solidFill>
          </a:ln>
        </p:spPr>
        <p:style>
          <a:lnRef idx="1">
            <a:schemeClr val="accent1"/>
          </a:lnRef>
          <a:fillRef idx="0">
            <a:schemeClr val="accent1"/>
          </a:fillRef>
          <a:effectRef idx="0">
            <a:schemeClr val="accent1"/>
          </a:effectRef>
          <a:fontRef idx="minor">
            <a:schemeClr val="tx1"/>
          </a:fontRef>
        </p:style>
      </p:cxnSp>
      <p:sp>
        <p:nvSpPr>
          <p:cNvPr id="57" name="Vrije vorm 308"/>
          <p:cNvSpPr>
            <a:spLocks/>
          </p:cNvSpPr>
          <p:nvPr userDrawn="1"/>
        </p:nvSpPr>
        <p:spPr bwMode="auto">
          <a:xfrm>
            <a:off x="11036674" y="715866"/>
            <a:ext cx="432963" cy="449877"/>
          </a:xfrm>
          <a:custGeom>
            <a:avLst/>
            <a:gdLst>
              <a:gd name="T0" fmla="*/ 0 w 6321674"/>
              <a:gd name="T1" fmla="*/ 0 h 6321674"/>
              <a:gd name="T2" fmla="*/ 0 w 6321674"/>
              <a:gd name="T3" fmla="*/ 0 h 6321674"/>
              <a:gd name="T4" fmla="*/ 0 w 6321674"/>
              <a:gd name="T5" fmla="*/ 0 h 6321674"/>
              <a:gd name="T6" fmla="*/ 0 w 6321674"/>
              <a:gd name="T7" fmla="*/ 0 h 6321674"/>
              <a:gd name="T8" fmla="*/ 0 w 6321674"/>
              <a:gd name="T9" fmla="*/ 0 h 6321674"/>
              <a:gd name="T10" fmla="*/ 0 w 6321674"/>
              <a:gd name="T11" fmla="*/ 0 h 6321674"/>
              <a:gd name="T12" fmla="*/ 0 w 6321674"/>
              <a:gd name="T13" fmla="*/ 0 h 6321674"/>
              <a:gd name="T14" fmla="*/ 0 w 6321674"/>
              <a:gd name="T15" fmla="*/ 0 h 6321674"/>
              <a:gd name="T16" fmla="*/ 0 w 6321674"/>
              <a:gd name="T17" fmla="*/ 0 h 6321674"/>
              <a:gd name="T18" fmla="*/ 0 w 6321674"/>
              <a:gd name="T19" fmla="*/ 0 h 6321674"/>
              <a:gd name="T20" fmla="*/ 0 w 6321674"/>
              <a:gd name="T21" fmla="*/ 0 h 6321674"/>
              <a:gd name="T22" fmla="*/ 0 w 6321674"/>
              <a:gd name="T23" fmla="*/ 0 h 6321674"/>
              <a:gd name="T24" fmla="*/ 0 w 6321674"/>
              <a:gd name="T25" fmla="*/ 0 h 6321674"/>
              <a:gd name="T26" fmla="*/ 0 w 6321674"/>
              <a:gd name="T27" fmla="*/ 0 h 6321674"/>
              <a:gd name="T28" fmla="*/ 0 w 6321674"/>
              <a:gd name="T29" fmla="*/ 0 h 6321674"/>
              <a:gd name="T30" fmla="*/ 0 w 6321674"/>
              <a:gd name="T31" fmla="*/ 0 h 6321674"/>
              <a:gd name="T32" fmla="*/ 0 w 6321674"/>
              <a:gd name="T33" fmla="*/ 0 h 6321674"/>
              <a:gd name="T34" fmla="*/ 0 w 6321674"/>
              <a:gd name="T35" fmla="*/ 0 h 6321674"/>
              <a:gd name="T36" fmla="*/ 0 w 6321674"/>
              <a:gd name="T37" fmla="*/ 0 h 6321674"/>
              <a:gd name="T38" fmla="*/ 0 w 6321674"/>
              <a:gd name="T39" fmla="*/ 0 h 6321674"/>
              <a:gd name="T40" fmla="*/ 0 w 6321674"/>
              <a:gd name="T41" fmla="*/ 0 h 6321674"/>
              <a:gd name="T42" fmla="*/ 0 w 6321674"/>
              <a:gd name="T43" fmla="*/ 0 h 6321674"/>
              <a:gd name="T44" fmla="*/ 0 w 6321674"/>
              <a:gd name="T45" fmla="*/ 0 h 6321674"/>
              <a:gd name="T46" fmla="*/ 0 w 6321674"/>
              <a:gd name="T47" fmla="*/ 0 h 6321674"/>
              <a:gd name="T48" fmla="*/ 0 w 6321674"/>
              <a:gd name="T49" fmla="*/ 0 h 6321674"/>
              <a:gd name="T50" fmla="*/ 0 w 6321674"/>
              <a:gd name="T51" fmla="*/ 0 h 6321674"/>
              <a:gd name="T52" fmla="*/ 0 w 6321674"/>
              <a:gd name="T53" fmla="*/ 0 h 6321674"/>
              <a:gd name="T54" fmla="*/ 0 w 6321674"/>
              <a:gd name="T55" fmla="*/ 0 h 6321674"/>
              <a:gd name="T56" fmla="*/ 0 w 6321674"/>
              <a:gd name="T57" fmla="*/ 0 h 6321674"/>
              <a:gd name="T58" fmla="*/ 0 w 6321674"/>
              <a:gd name="T59" fmla="*/ 0 h 6321674"/>
              <a:gd name="T60" fmla="*/ 0 w 6321674"/>
              <a:gd name="T61" fmla="*/ 0 h 6321674"/>
              <a:gd name="T62" fmla="*/ 0 w 6321674"/>
              <a:gd name="T63" fmla="*/ 0 h 6321674"/>
              <a:gd name="T64" fmla="*/ 0 w 6321674"/>
              <a:gd name="T65" fmla="*/ 0 h 6321674"/>
              <a:gd name="T66" fmla="*/ 0 w 6321674"/>
              <a:gd name="T67" fmla="*/ 0 h 6321674"/>
              <a:gd name="T68" fmla="*/ 0 w 6321674"/>
              <a:gd name="T69" fmla="*/ 0 h 6321674"/>
              <a:gd name="T70" fmla="*/ 0 w 6321674"/>
              <a:gd name="T71" fmla="*/ 0 h 6321674"/>
              <a:gd name="T72" fmla="*/ 0 w 6321674"/>
              <a:gd name="T73" fmla="*/ 0 h 6321674"/>
              <a:gd name="T74" fmla="*/ 0 w 6321674"/>
              <a:gd name="T75" fmla="*/ 0 h 6321674"/>
              <a:gd name="T76" fmla="*/ 0 w 6321674"/>
              <a:gd name="T77" fmla="*/ 0 h 6321674"/>
              <a:gd name="T78" fmla="*/ 0 w 6321674"/>
              <a:gd name="T79" fmla="*/ 0 h 6321674"/>
              <a:gd name="T80" fmla="*/ 0 w 6321674"/>
              <a:gd name="T81" fmla="*/ 0 h 63216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321674" h="6321674">
                <a:moveTo>
                  <a:pt x="3160837" y="0"/>
                </a:moveTo>
                <a:cubicBezTo>
                  <a:pt x="4906519" y="0"/>
                  <a:pt x="6321674" y="1415155"/>
                  <a:pt x="6321674" y="3160837"/>
                </a:cubicBezTo>
                <a:cubicBezTo>
                  <a:pt x="6321674" y="3597258"/>
                  <a:pt x="6233227" y="4013020"/>
                  <a:pt x="6073280" y="4391178"/>
                </a:cubicBezTo>
                <a:lnTo>
                  <a:pt x="6050767" y="4437912"/>
                </a:lnTo>
                <a:lnTo>
                  <a:pt x="5808464" y="4437912"/>
                </a:lnTo>
                <a:cubicBezTo>
                  <a:pt x="5299355" y="4437912"/>
                  <a:pt x="4886641" y="4025198"/>
                  <a:pt x="4886641" y="3516089"/>
                </a:cubicBezTo>
                <a:lnTo>
                  <a:pt x="4886641" y="2976234"/>
                </a:lnTo>
                <a:lnTo>
                  <a:pt x="4861424" y="2811002"/>
                </a:lnTo>
                <a:cubicBezTo>
                  <a:pt x="4699562" y="2020003"/>
                  <a:pt x="3999687" y="1424984"/>
                  <a:pt x="3160837" y="1424984"/>
                </a:cubicBezTo>
                <a:lnTo>
                  <a:pt x="1759746" y="1424984"/>
                </a:lnTo>
                <a:lnTo>
                  <a:pt x="2750811" y="2416049"/>
                </a:lnTo>
                <a:lnTo>
                  <a:pt x="2828413" y="2373928"/>
                </a:lnTo>
                <a:cubicBezTo>
                  <a:pt x="2930586" y="2330712"/>
                  <a:pt x="3042921" y="2306815"/>
                  <a:pt x="3160836" y="2306815"/>
                </a:cubicBezTo>
                <a:cubicBezTo>
                  <a:pt x="3632499" y="2306815"/>
                  <a:pt x="4014858" y="2689174"/>
                  <a:pt x="4014858" y="3160837"/>
                </a:cubicBezTo>
                <a:cubicBezTo>
                  <a:pt x="4014858" y="3278753"/>
                  <a:pt x="3990961" y="3391087"/>
                  <a:pt x="3947745" y="3493261"/>
                </a:cubicBezTo>
                <a:lnTo>
                  <a:pt x="3905624" y="3570862"/>
                </a:lnTo>
                <a:lnTo>
                  <a:pt x="4978204" y="4651491"/>
                </a:lnTo>
                <a:cubicBezTo>
                  <a:pt x="5125286" y="4798573"/>
                  <a:pt x="5340089" y="4886642"/>
                  <a:pt x="5564528" y="4886642"/>
                </a:cubicBezTo>
                <a:lnTo>
                  <a:pt x="5807033" y="4886642"/>
                </a:lnTo>
                <a:lnTo>
                  <a:pt x="5781853" y="4928091"/>
                </a:lnTo>
                <a:cubicBezTo>
                  <a:pt x="5213828" y="5768879"/>
                  <a:pt x="4251889" y="6321674"/>
                  <a:pt x="3160837" y="6321674"/>
                </a:cubicBezTo>
                <a:cubicBezTo>
                  <a:pt x="1415155" y="6321674"/>
                  <a:pt x="0" y="4906519"/>
                  <a:pt x="0" y="3160837"/>
                </a:cubicBezTo>
                <a:cubicBezTo>
                  <a:pt x="0" y="2724417"/>
                  <a:pt x="88448" y="2308654"/>
                  <a:pt x="248395" y="1930497"/>
                </a:cubicBezTo>
                <a:lnTo>
                  <a:pt x="278958" y="1867050"/>
                </a:lnTo>
                <a:lnTo>
                  <a:pt x="523257" y="1867050"/>
                </a:lnTo>
                <a:cubicBezTo>
                  <a:pt x="1032366" y="1867050"/>
                  <a:pt x="1445080" y="2279764"/>
                  <a:pt x="1445080" y="2788873"/>
                </a:cubicBezTo>
                <a:lnTo>
                  <a:pt x="1445080" y="3411271"/>
                </a:lnTo>
                <a:lnTo>
                  <a:pt x="1460251" y="3510672"/>
                </a:lnTo>
                <a:cubicBezTo>
                  <a:pt x="1622113" y="4301671"/>
                  <a:pt x="2321988" y="4896690"/>
                  <a:pt x="3160837" y="4896690"/>
                </a:cubicBezTo>
                <a:lnTo>
                  <a:pt x="4561928" y="4896690"/>
                </a:lnTo>
                <a:lnTo>
                  <a:pt x="3570862" y="3905624"/>
                </a:lnTo>
                <a:lnTo>
                  <a:pt x="3493260" y="3947745"/>
                </a:lnTo>
                <a:cubicBezTo>
                  <a:pt x="3391086" y="3990961"/>
                  <a:pt x="3278752" y="4014859"/>
                  <a:pt x="3160836" y="4014859"/>
                </a:cubicBezTo>
                <a:cubicBezTo>
                  <a:pt x="2689173" y="4014859"/>
                  <a:pt x="2306814" y="3632500"/>
                  <a:pt x="2306814" y="3160837"/>
                </a:cubicBezTo>
                <a:cubicBezTo>
                  <a:pt x="2306814" y="3042921"/>
                  <a:pt x="2330712" y="2930587"/>
                  <a:pt x="2373928" y="2828413"/>
                </a:cubicBezTo>
                <a:lnTo>
                  <a:pt x="2416050" y="2750811"/>
                </a:lnTo>
                <a:lnTo>
                  <a:pt x="1433758" y="1759384"/>
                </a:lnTo>
                <a:cubicBezTo>
                  <a:pt x="1244033" y="1545756"/>
                  <a:pt x="1012094" y="1403612"/>
                  <a:pt x="731545" y="1403612"/>
                </a:cubicBezTo>
                <a:lnTo>
                  <a:pt x="533729" y="1403612"/>
                </a:lnTo>
                <a:lnTo>
                  <a:pt x="539822" y="1393583"/>
                </a:lnTo>
                <a:cubicBezTo>
                  <a:pt x="1107847" y="552795"/>
                  <a:pt x="2069786" y="0"/>
                  <a:pt x="3160837" y="0"/>
                </a:cubicBezTo>
                <a:close/>
              </a:path>
            </a:pathLst>
          </a:custGeom>
          <a:solidFill>
            <a:srgbClr val="0096A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lIns="110066" tIns="55033" rIns="110066" bIns="55033"/>
          <a:lstStyle/>
          <a:p>
            <a:pPr defTabSz="1100663" fontAlgn="base">
              <a:spcBef>
                <a:spcPct val="0"/>
              </a:spcBef>
              <a:spcAft>
                <a:spcPct val="0"/>
              </a:spcAft>
            </a:pPr>
            <a:endParaRPr lang="nl-NL" sz="2400" b="1">
              <a:solidFill>
                <a:prstClr val="black"/>
              </a:solidFill>
              <a:cs typeface="Arial" pitchFamily="34" charset="0"/>
            </a:endParaRPr>
          </a:p>
        </p:txBody>
      </p:sp>
      <p:grpSp>
        <p:nvGrpSpPr>
          <p:cNvPr id="58" name="Groep 3"/>
          <p:cNvGrpSpPr>
            <a:grpSpLocks/>
          </p:cNvGrpSpPr>
          <p:nvPr userDrawn="1"/>
        </p:nvGrpSpPr>
        <p:grpSpPr bwMode="auto">
          <a:xfrm>
            <a:off x="1628493" y="2354486"/>
            <a:ext cx="756710" cy="234790"/>
            <a:chOff x="1607118" y="2276771"/>
            <a:chExt cx="757283" cy="226154"/>
          </a:xfrm>
        </p:grpSpPr>
        <p:grpSp>
          <p:nvGrpSpPr>
            <p:cNvPr id="59" name="Groep 70"/>
            <p:cNvGrpSpPr>
              <a:grpSpLocks/>
            </p:cNvGrpSpPr>
            <p:nvPr userDrawn="1"/>
          </p:nvGrpSpPr>
          <p:grpSpPr bwMode="auto">
            <a:xfrm>
              <a:off x="2077148" y="2276771"/>
              <a:ext cx="287253" cy="226154"/>
              <a:chOff x="-3310843" y="700986"/>
              <a:chExt cx="182598" cy="143759"/>
            </a:xfrm>
          </p:grpSpPr>
          <p:grpSp>
            <p:nvGrpSpPr>
              <p:cNvPr id="70" name="Groep 159"/>
              <p:cNvGrpSpPr>
                <a:grpSpLocks/>
              </p:cNvGrpSpPr>
              <p:nvPr userDrawn="1"/>
            </p:nvGrpSpPr>
            <p:grpSpPr bwMode="auto">
              <a:xfrm>
                <a:off x="-3310843" y="700986"/>
                <a:ext cx="182598" cy="143759"/>
                <a:chOff x="-3310843" y="700986"/>
                <a:chExt cx="182598" cy="143759"/>
              </a:xfrm>
            </p:grpSpPr>
            <p:cxnSp>
              <p:nvCxnSpPr>
                <p:cNvPr id="74" name="Rechte verbindingslijn 163"/>
                <p:cNvCxnSpPr>
                  <a:cxnSpLocks noChangeShapeType="1"/>
                </p:cNvCxnSpPr>
                <p:nvPr userDrawn="1"/>
              </p:nvCxnSpPr>
              <p:spPr bwMode="auto">
                <a:xfrm>
                  <a:off x="-3310843" y="700986"/>
                  <a:ext cx="182598"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cxnSp>
              <p:nvCxnSpPr>
                <p:cNvPr id="75" name="Rechte verbindingslijn 164"/>
                <p:cNvCxnSpPr>
                  <a:cxnSpLocks noChangeShapeType="1"/>
                </p:cNvCxnSpPr>
                <p:nvPr userDrawn="1"/>
              </p:nvCxnSpPr>
              <p:spPr bwMode="auto">
                <a:xfrm>
                  <a:off x="-3310843" y="844745"/>
                  <a:ext cx="182598"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cxnSp>
              <p:nvCxnSpPr>
                <p:cNvPr id="76" name="Rechte verbindingslijn 165"/>
                <p:cNvCxnSpPr>
                  <a:cxnSpLocks noChangeShapeType="1"/>
                </p:cNvCxnSpPr>
                <p:nvPr userDrawn="1"/>
              </p:nvCxnSpPr>
              <p:spPr bwMode="auto">
                <a:xfrm>
                  <a:off x="-3213196" y="808806"/>
                  <a:ext cx="82203"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cxnSp>
              <p:nvCxnSpPr>
                <p:cNvPr id="77" name="Rechte verbindingslijn 166"/>
                <p:cNvCxnSpPr>
                  <a:cxnSpLocks noChangeShapeType="1"/>
                </p:cNvCxnSpPr>
                <p:nvPr userDrawn="1"/>
              </p:nvCxnSpPr>
              <p:spPr bwMode="auto">
                <a:xfrm>
                  <a:off x="-3213196" y="772866"/>
                  <a:ext cx="82203"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cxnSp>
              <p:nvCxnSpPr>
                <p:cNvPr id="78" name="Rechte verbindingslijn 167"/>
                <p:cNvCxnSpPr>
                  <a:cxnSpLocks noChangeShapeType="1"/>
                </p:cNvCxnSpPr>
                <p:nvPr userDrawn="1"/>
              </p:nvCxnSpPr>
              <p:spPr bwMode="auto">
                <a:xfrm>
                  <a:off x="-3213196" y="736926"/>
                  <a:ext cx="82203"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grpSp>
          <p:grpSp>
            <p:nvGrpSpPr>
              <p:cNvPr id="71" name="Groep 160"/>
              <p:cNvGrpSpPr>
                <a:grpSpLocks/>
              </p:cNvGrpSpPr>
              <p:nvPr userDrawn="1"/>
            </p:nvGrpSpPr>
            <p:grpSpPr bwMode="auto">
              <a:xfrm flipH="1">
                <a:off x="-3310774" y="735854"/>
                <a:ext cx="88801" cy="72568"/>
                <a:chOff x="-2091059" y="1395403"/>
                <a:chExt cx="157316" cy="128558"/>
              </a:xfrm>
            </p:grpSpPr>
            <p:sp>
              <p:nvSpPr>
                <p:cNvPr id="72" name="Rechthoek 161"/>
                <p:cNvSpPr/>
                <p:nvPr userDrawn="1"/>
              </p:nvSpPr>
              <p:spPr>
                <a:xfrm>
                  <a:off x="-2052695" y="1436927"/>
                  <a:ext cx="118688" cy="46305"/>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sp>
              <p:nvSpPr>
                <p:cNvPr id="73" name="Pijl: punthaak 162"/>
                <p:cNvSpPr/>
                <p:nvPr userDrawn="1"/>
              </p:nvSpPr>
              <p:spPr>
                <a:xfrm flipH="1">
                  <a:off x="-2120832" y="1395966"/>
                  <a:ext cx="158251" cy="12822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grpSp>
        </p:grpSp>
        <p:grpSp>
          <p:nvGrpSpPr>
            <p:cNvPr id="60" name="Groep 73"/>
            <p:cNvGrpSpPr>
              <a:grpSpLocks/>
            </p:cNvGrpSpPr>
            <p:nvPr userDrawn="1"/>
          </p:nvGrpSpPr>
          <p:grpSpPr bwMode="auto">
            <a:xfrm>
              <a:off x="1607118" y="2276771"/>
              <a:ext cx="287253" cy="226154"/>
              <a:chOff x="-3634116" y="700986"/>
              <a:chExt cx="182598" cy="143759"/>
            </a:xfrm>
          </p:grpSpPr>
          <p:grpSp>
            <p:nvGrpSpPr>
              <p:cNvPr id="61" name="Groep 150"/>
              <p:cNvGrpSpPr>
                <a:grpSpLocks/>
              </p:cNvGrpSpPr>
              <p:nvPr userDrawn="1"/>
            </p:nvGrpSpPr>
            <p:grpSpPr bwMode="auto">
              <a:xfrm>
                <a:off x="-3634116" y="700986"/>
                <a:ext cx="182598" cy="143759"/>
                <a:chOff x="-3634116" y="700986"/>
                <a:chExt cx="182598" cy="143759"/>
              </a:xfrm>
            </p:grpSpPr>
            <p:cxnSp>
              <p:nvCxnSpPr>
                <p:cNvPr id="65" name="Rechte verbindingslijn 154"/>
                <p:cNvCxnSpPr>
                  <a:cxnSpLocks noChangeShapeType="1"/>
                </p:cNvCxnSpPr>
                <p:nvPr userDrawn="1"/>
              </p:nvCxnSpPr>
              <p:spPr bwMode="auto">
                <a:xfrm>
                  <a:off x="-3634116" y="700986"/>
                  <a:ext cx="182598"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cxnSp>
              <p:nvCxnSpPr>
                <p:cNvPr id="66" name="Rechte verbindingslijn 155"/>
                <p:cNvCxnSpPr>
                  <a:cxnSpLocks noChangeShapeType="1"/>
                </p:cNvCxnSpPr>
                <p:nvPr userDrawn="1"/>
              </p:nvCxnSpPr>
              <p:spPr bwMode="auto">
                <a:xfrm>
                  <a:off x="-3634116" y="844745"/>
                  <a:ext cx="182598"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cxnSp>
              <p:nvCxnSpPr>
                <p:cNvPr id="67" name="Rechte verbindingslijn 156"/>
                <p:cNvCxnSpPr>
                  <a:cxnSpLocks noChangeShapeType="1"/>
                </p:cNvCxnSpPr>
                <p:nvPr userDrawn="1"/>
              </p:nvCxnSpPr>
              <p:spPr bwMode="auto">
                <a:xfrm>
                  <a:off x="-3536469" y="808806"/>
                  <a:ext cx="82203"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cxnSp>
              <p:nvCxnSpPr>
                <p:cNvPr id="68" name="Rechte verbindingslijn 157"/>
                <p:cNvCxnSpPr>
                  <a:cxnSpLocks noChangeShapeType="1"/>
                </p:cNvCxnSpPr>
                <p:nvPr userDrawn="1"/>
              </p:nvCxnSpPr>
              <p:spPr bwMode="auto">
                <a:xfrm>
                  <a:off x="-3536469" y="772866"/>
                  <a:ext cx="82203"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cxnSp>
              <p:nvCxnSpPr>
                <p:cNvPr id="69" name="Rechte verbindingslijn 158"/>
                <p:cNvCxnSpPr>
                  <a:cxnSpLocks noChangeShapeType="1"/>
                </p:cNvCxnSpPr>
                <p:nvPr userDrawn="1"/>
              </p:nvCxnSpPr>
              <p:spPr bwMode="auto">
                <a:xfrm>
                  <a:off x="-3536469" y="736926"/>
                  <a:ext cx="82203" cy="0"/>
                </a:xfrm>
                <a:prstGeom prst="line">
                  <a:avLst/>
                </a:prstGeom>
                <a:noFill/>
                <a:ln w="19050" algn="ctr">
                  <a:solidFill>
                    <a:srgbClr val="767171"/>
                  </a:solidFill>
                  <a:round/>
                  <a:headEnd/>
                  <a:tailEnd/>
                </a:ln>
                <a:extLst>
                  <a:ext uri="{909E8E84-426E-40DD-AFC4-6F175D3DCCD1}">
                    <a14:hiddenFill xmlns:a14="http://schemas.microsoft.com/office/drawing/2010/main">
                      <a:noFill/>
                    </a14:hiddenFill>
                  </a:ext>
                </a:extLst>
              </p:spPr>
            </p:cxnSp>
          </p:grpSp>
          <p:grpSp>
            <p:nvGrpSpPr>
              <p:cNvPr id="62" name="Groep 151"/>
              <p:cNvGrpSpPr>
                <a:grpSpLocks/>
              </p:cNvGrpSpPr>
              <p:nvPr userDrawn="1"/>
            </p:nvGrpSpPr>
            <p:grpSpPr bwMode="auto">
              <a:xfrm>
                <a:off x="-3634047" y="735854"/>
                <a:ext cx="88801" cy="72568"/>
                <a:chOff x="-2091059" y="1395403"/>
                <a:chExt cx="157316" cy="128558"/>
              </a:xfrm>
            </p:grpSpPr>
            <p:sp>
              <p:nvSpPr>
                <p:cNvPr id="63" name="Rechthoek 152"/>
                <p:cNvSpPr/>
                <p:nvPr userDrawn="1"/>
              </p:nvSpPr>
              <p:spPr>
                <a:xfrm>
                  <a:off x="-2051618" y="1436927"/>
                  <a:ext cx="118688" cy="46305"/>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sp>
              <p:nvSpPr>
                <p:cNvPr id="64" name="Pijl: punthaak 153"/>
                <p:cNvSpPr/>
                <p:nvPr userDrawn="1"/>
              </p:nvSpPr>
              <p:spPr>
                <a:xfrm flipH="1">
                  <a:off x="-2091181" y="1395966"/>
                  <a:ext cx="129677" cy="12822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grpSp>
        </p:grpSp>
      </p:grpSp>
      <p:grpSp>
        <p:nvGrpSpPr>
          <p:cNvPr id="79" name="Groep 178"/>
          <p:cNvGrpSpPr>
            <a:grpSpLocks/>
          </p:cNvGrpSpPr>
          <p:nvPr userDrawn="1"/>
        </p:nvGrpSpPr>
        <p:grpSpPr bwMode="auto">
          <a:xfrm>
            <a:off x="4565629" y="2254311"/>
            <a:ext cx="368603" cy="412113"/>
            <a:chOff x="14466489" y="1001522"/>
            <a:chExt cx="290627" cy="314333"/>
          </a:xfrm>
        </p:grpSpPr>
        <p:sp>
          <p:nvSpPr>
            <p:cNvPr id="80" name="Rechthoek 199"/>
            <p:cNvSpPr/>
            <p:nvPr userDrawn="1"/>
          </p:nvSpPr>
          <p:spPr>
            <a:xfrm>
              <a:off x="14466489" y="1001522"/>
              <a:ext cx="258336" cy="254221"/>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dirty="0">
                <a:solidFill>
                  <a:prstClr val="black"/>
                </a:solidFill>
                <a:cs typeface="Arial" panose="020B0604020202020204" pitchFamily="34" charset="0"/>
              </a:endParaRPr>
            </a:p>
          </p:txBody>
        </p:sp>
        <p:sp>
          <p:nvSpPr>
            <p:cNvPr id="81" name="Ovaal 200"/>
            <p:cNvSpPr/>
            <p:nvPr userDrawn="1"/>
          </p:nvSpPr>
          <p:spPr>
            <a:xfrm>
              <a:off x="14623336" y="1034082"/>
              <a:ext cx="70735" cy="70130"/>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sp>
          <p:nvSpPr>
            <p:cNvPr id="82" name="Vrije vorm: vorm 201"/>
            <p:cNvSpPr/>
            <p:nvPr userDrawn="1"/>
          </p:nvSpPr>
          <p:spPr>
            <a:xfrm rot="2700000">
              <a:off x="14498823" y="1157513"/>
              <a:ext cx="169063" cy="147620"/>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sp>
          <p:nvSpPr>
            <p:cNvPr id="83" name="Rechthoek: afgeronde hoeken 202"/>
            <p:cNvSpPr/>
            <p:nvPr userDrawn="1"/>
          </p:nvSpPr>
          <p:spPr>
            <a:xfrm>
              <a:off x="14601808" y="1145539"/>
              <a:ext cx="155308" cy="116467"/>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0" bIns="0" anchor="ctr"/>
            <a:lstStyle/>
            <a:p>
              <a:pPr defTabSz="1100663">
                <a:lnSpc>
                  <a:spcPct val="90000"/>
                </a:lnSpc>
                <a:spcBef>
                  <a:spcPts val="722"/>
                </a:spcBef>
                <a:spcAft>
                  <a:spcPts val="722"/>
                </a:spcAft>
                <a:defRPr/>
              </a:pPr>
              <a:endParaRPr lang="nl-NL" sz="1000" dirty="0">
                <a:solidFill>
                  <a:prstClr val="black"/>
                </a:solidFill>
                <a:cs typeface="Arial" panose="020B0604020202020204" pitchFamily="34" charset="0"/>
              </a:endParaRPr>
            </a:p>
          </p:txBody>
        </p:sp>
        <p:cxnSp>
          <p:nvCxnSpPr>
            <p:cNvPr id="84" name="Rechte verbindingslijn 203"/>
            <p:cNvCxnSpPr>
              <a:cxnSpLocks/>
            </p:cNvCxnSpPr>
            <p:nvPr userDrawn="1"/>
          </p:nvCxnSpPr>
          <p:spPr>
            <a:xfrm>
              <a:off x="14637174" y="1308341"/>
              <a:ext cx="8303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85" name="Rechte verbindingslijn 204"/>
            <p:cNvCxnSpPr>
              <a:cxnSpLocks/>
            </p:cNvCxnSpPr>
            <p:nvPr userDrawn="1"/>
          </p:nvCxnSpPr>
          <p:spPr>
            <a:xfrm flipH="1">
              <a:off x="14678693" y="1262005"/>
              <a:ext cx="0" cy="43831"/>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215191095"/>
      </p:ext>
    </p:extLst>
  </p:cSld>
  <p:clrMapOvr>
    <a:masterClrMapping/>
  </p:clrMapOvr>
  <p:transition spd="med">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nstructie dia: Dia plakken (3)">
    <p:spTree>
      <p:nvGrpSpPr>
        <p:cNvPr id="1" name=""/>
        <p:cNvGrpSpPr/>
        <p:nvPr/>
      </p:nvGrpSpPr>
      <p:grpSpPr>
        <a:xfrm>
          <a:off x="0" y="0"/>
          <a:ext cx="0" cy="0"/>
          <a:chOff x="0" y="0"/>
          <a:chExt cx="0" cy="0"/>
        </a:xfrm>
      </p:grpSpPr>
      <p:sp>
        <p:nvSpPr>
          <p:cNvPr id="2" name="Rechthoek 59"/>
          <p:cNvSpPr/>
          <p:nvPr userDrawn="1"/>
        </p:nvSpPr>
        <p:spPr>
          <a:xfrm>
            <a:off x="0" y="0"/>
            <a:ext cx="12169775" cy="709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defTabSz="1100663">
              <a:defRPr/>
            </a:pPr>
            <a:endParaRPr lang="nl-NL" sz="1200" b="1" dirty="0">
              <a:solidFill>
                <a:prstClr val="black"/>
              </a:solidFill>
            </a:endParaRPr>
          </a:p>
        </p:txBody>
      </p:sp>
      <p:sp>
        <p:nvSpPr>
          <p:cNvPr id="3" name="Tekstvak 7"/>
          <p:cNvSpPr txBox="1">
            <a:spLocks noChangeArrowheads="1"/>
          </p:cNvSpPr>
          <p:nvPr userDrawn="1"/>
        </p:nvSpPr>
        <p:spPr bwMode="auto">
          <a:xfrm>
            <a:off x="8532496" y="-413755"/>
            <a:ext cx="3637280" cy="39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algn="r" defTabSz="1100663" eaLnBrk="1" fontAlgn="base" hangingPunct="1">
              <a:spcBef>
                <a:spcPct val="0"/>
              </a:spcBef>
              <a:spcAft>
                <a:spcPct val="0"/>
              </a:spcAft>
              <a:defRPr/>
            </a:pPr>
            <a:r>
              <a:rPr lang="pt-BR" altLang="en-US" sz="1700" b="0">
                <a:solidFill>
                  <a:srgbClr val="738EA1"/>
                </a:solidFill>
              </a:rPr>
              <a:t>Instructie dia: Dia plakken (3)</a:t>
            </a:r>
            <a:endParaRPr lang="nl-NL" altLang="en-US" sz="1700" b="0">
              <a:solidFill>
                <a:srgbClr val="738EA1"/>
              </a:solidFill>
            </a:endParaRPr>
          </a:p>
        </p:txBody>
      </p:sp>
      <p:sp>
        <p:nvSpPr>
          <p:cNvPr id="4" name="Tekstvak 6"/>
          <p:cNvSpPr txBox="1"/>
          <p:nvPr userDrawn="1"/>
        </p:nvSpPr>
        <p:spPr>
          <a:xfrm>
            <a:off x="692356" y="715867"/>
            <a:ext cx="9928898" cy="477790"/>
          </a:xfrm>
          <a:prstGeom prst="rect">
            <a:avLst/>
          </a:prstGeom>
          <a:noFill/>
          <a:effectLst/>
        </p:spPr>
        <p:txBody>
          <a:bodyPr lIns="0" tIns="0" rIns="0" bIns="0" anchor="ctr"/>
          <a:lstStyle>
            <a:lvl1pPr defTabSz="914400">
              <a:lnSpc>
                <a:spcPct val="90000"/>
              </a:lnSpc>
              <a:spcBef>
                <a:spcPts val="600"/>
              </a:spcBef>
              <a:spcAft>
                <a:spcPts val="600"/>
              </a:spcAft>
              <a:buNone/>
              <a:defRPr cap="all" baseline="0">
                <a:solidFill>
                  <a:schemeClr val="accent2"/>
                </a:solidFill>
                <a:latin typeface="+mj-lt"/>
                <a:ea typeface="+mj-ea"/>
                <a:cs typeface="+mj-cs"/>
              </a:defRPr>
            </a:lvl1pPr>
          </a:lstStyle>
          <a:p>
            <a:pPr>
              <a:defRPr/>
            </a:pPr>
            <a:r>
              <a:rPr lang="nl-NL" sz="2200" dirty="0">
                <a:solidFill>
                  <a:srgbClr val="0096A5"/>
                </a:solidFill>
                <a:latin typeface="Oswald" panose="02000503000000000000" pitchFamily="2" charset="0"/>
              </a:rPr>
              <a:t>Voordat je begint…</a:t>
            </a:r>
          </a:p>
        </p:txBody>
      </p:sp>
      <p:grpSp>
        <p:nvGrpSpPr>
          <p:cNvPr id="5" name="GRID" hidden="1"/>
          <p:cNvGrpSpPr>
            <a:grpSpLocks/>
          </p:cNvGrpSpPr>
          <p:nvPr userDrawn="1"/>
        </p:nvGrpSpPr>
        <p:grpSpPr bwMode="auto">
          <a:xfrm>
            <a:off x="0" y="0"/>
            <a:ext cx="12169775" cy="7092950"/>
            <a:chOff x="0" y="0"/>
            <a:chExt cx="12169774" cy="6858000"/>
          </a:xfrm>
        </p:grpSpPr>
        <p:sp>
          <p:nvSpPr>
            <p:cNvPr id="6" name="Rechthoek 63"/>
            <p:cNvSpPr/>
            <p:nvPr userDrawn="1"/>
          </p:nvSpPr>
          <p:spPr>
            <a:xfrm>
              <a:off x="0" y="6057900"/>
              <a:ext cx="12169774" cy="6921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7" name="Rechthoek 64"/>
            <p:cNvSpPr/>
            <p:nvPr userDrawn="1"/>
          </p:nvSpPr>
          <p:spPr>
            <a:xfrm>
              <a:off x="0" y="0"/>
              <a:ext cx="12169774" cy="6921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8" name="Rechthoek 65"/>
            <p:cNvSpPr/>
            <p:nvPr userDrawn="1"/>
          </p:nvSpPr>
          <p:spPr>
            <a:xfrm rot="5400000">
              <a:off x="-3082824" y="3082824"/>
              <a:ext cx="6858000" cy="69235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9" name="Rechthoek 66"/>
            <p:cNvSpPr/>
            <p:nvPr userDrawn="1"/>
          </p:nvSpPr>
          <p:spPr>
            <a:xfrm rot="5400000">
              <a:off x="8390698" y="3082825"/>
              <a:ext cx="6858000" cy="6923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dirty="0">
                <a:solidFill>
                  <a:prstClr val="white"/>
                </a:solidFill>
              </a:endParaRPr>
            </a:p>
          </p:txBody>
        </p:sp>
        <p:sp>
          <p:nvSpPr>
            <p:cNvPr id="10" name="Rechthoek 67"/>
            <p:cNvSpPr/>
            <p:nvPr userDrawn="1"/>
          </p:nvSpPr>
          <p:spPr>
            <a:xfrm>
              <a:off x="0" y="1125538"/>
              <a:ext cx="12169774" cy="57467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1" name="Rechthoek 68"/>
            <p:cNvSpPr/>
            <p:nvPr userDrawn="1"/>
          </p:nvSpPr>
          <p:spPr>
            <a:xfrm rot="5400000">
              <a:off x="760211" y="3081849"/>
              <a:ext cx="6858000" cy="69430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dirty="0">
                <a:solidFill>
                  <a:prstClr val="white"/>
                </a:solidFill>
              </a:endParaRPr>
            </a:p>
          </p:txBody>
        </p:sp>
        <p:sp>
          <p:nvSpPr>
            <p:cNvPr id="12" name="Rechthoek 70"/>
            <p:cNvSpPr/>
            <p:nvPr userDrawn="1"/>
          </p:nvSpPr>
          <p:spPr>
            <a:xfrm>
              <a:off x="0" y="4557713"/>
              <a:ext cx="12169774" cy="180975"/>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3" name="Rechthoek 73"/>
            <p:cNvSpPr/>
            <p:nvPr userDrawn="1"/>
          </p:nvSpPr>
          <p:spPr>
            <a:xfrm rot="5400000">
              <a:off x="287888" y="5406846"/>
              <a:ext cx="1495425" cy="7021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4" name="Rechthoek 74"/>
            <p:cNvSpPr/>
            <p:nvPr userDrawn="1"/>
          </p:nvSpPr>
          <p:spPr>
            <a:xfrm rot="5400000">
              <a:off x="4146345" y="5320327"/>
              <a:ext cx="1493837" cy="7021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sp>
          <p:nvSpPr>
            <p:cNvPr id="15" name="Rechthoek 75"/>
            <p:cNvSpPr/>
            <p:nvPr userDrawn="1"/>
          </p:nvSpPr>
          <p:spPr>
            <a:xfrm rot="5400000">
              <a:off x="4599346" y="3082825"/>
              <a:ext cx="6858000" cy="69235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dirty="0">
                <a:solidFill>
                  <a:prstClr val="white"/>
                </a:solidFill>
              </a:endParaRPr>
            </a:p>
          </p:txBody>
        </p:sp>
        <p:sp>
          <p:nvSpPr>
            <p:cNvPr id="16" name="Rechthoek 79"/>
            <p:cNvSpPr/>
            <p:nvPr userDrawn="1"/>
          </p:nvSpPr>
          <p:spPr>
            <a:xfrm rot="5400000">
              <a:off x="7990355" y="5320327"/>
              <a:ext cx="1493837" cy="70210"/>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en-US" sz="2200">
                <a:solidFill>
                  <a:prstClr val="white"/>
                </a:solidFill>
              </a:endParaRPr>
            </a:p>
          </p:txBody>
        </p:sp>
      </p:grpSp>
      <p:sp>
        <p:nvSpPr>
          <p:cNvPr id="17" name="Tijdelijke aanduiding voor tekst 58"/>
          <p:cNvSpPr txBox="1">
            <a:spLocks/>
          </p:cNvSpPr>
          <p:nvPr userDrawn="1"/>
        </p:nvSpPr>
        <p:spPr>
          <a:xfrm>
            <a:off x="1" y="6981250"/>
            <a:ext cx="12169775" cy="111700"/>
          </a:xfrm>
          <a:prstGeom prst="rect">
            <a:avLst/>
          </a:prstGeom>
          <a:solidFill>
            <a:srgbClr val="0096A5"/>
          </a:solidFill>
          <a:effectLst>
            <a:innerShdw blurRad="114300" dist="38100" dir="16200000">
              <a:prstClr val="black">
                <a:alpha val="20000"/>
              </a:prstClr>
            </a:innerShdw>
          </a:effectLst>
        </p:spPr>
        <p:txBody>
          <a:bodyPr lIns="86666" tIns="130000" rIns="86666" bIns="43333" anchor="ctr"/>
          <a:lstStyle>
            <a:lvl1pPr marL="180975" indent="-180975" algn="ctr"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lang="nl-NL" sz="2000" kern="1200" cap="all" baseline="0" smtClean="0">
                <a:solidFill>
                  <a:schemeClr val="bg1"/>
                </a:solidFill>
                <a:effectLst/>
                <a:latin typeface="+mj-lt"/>
                <a:ea typeface="+mn-ea"/>
                <a:cs typeface="+mn-cs"/>
              </a:defRPr>
            </a:lvl1pPr>
            <a:lvl2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solidFill>
                <a:latin typeface="+mn-lt"/>
                <a:ea typeface="+mn-ea"/>
                <a:cs typeface="+mn-cs"/>
              </a:defRPr>
            </a:lvl2pPr>
            <a:lvl3pPr marL="541338" indent="-180975"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lumMod val="40000"/>
                    <a:lumOff val="60000"/>
                  </a:schemeClr>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lang="nl-NL" sz="1600" b="0" i="0" kern="1200" smtClean="0">
                <a:solidFill>
                  <a:schemeClr val="accent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lang="en-US" sz="1400" b="0" i="0" kern="1200" cap="all" baseline="0">
                <a:solidFill>
                  <a:schemeClr val="accent1"/>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sz="1600" kern="1200">
                <a:solidFill>
                  <a:schemeClr val="accent1"/>
                </a:solidFill>
                <a:latin typeface="+mn-lt"/>
                <a:ea typeface="+mn-ea"/>
                <a:cs typeface="+mn-cs"/>
              </a:defRPr>
            </a:lvl6pPr>
            <a:lvl7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sz="1600" kern="1200">
                <a:solidFill>
                  <a:schemeClr val="accent1"/>
                </a:solidFill>
                <a:latin typeface="+mn-lt"/>
                <a:ea typeface="+mn-ea"/>
                <a:cs typeface="+mn-cs"/>
              </a:defRPr>
            </a:lvl7pPr>
            <a:lvl8pPr marL="541338" indent="-180975"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600" b="0" kern="1200">
                <a:solidFill>
                  <a:schemeClr val="accent1"/>
                </a:solidFill>
                <a:latin typeface="+mn-lt"/>
                <a:ea typeface="+mn-ea"/>
                <a:cs typeface="+mn-cs"/>
              </a:defRPr>
            </a:lvl9pPr>
          </a:lstStyle>
          <a:p>
            <a:pPr marL="0" indent="0">
              <a:buClr>
                <a:srgbClr val="008A78"/>
              </a:buClr>
              <a:buFont typeface="Courier New" panose="02070309020205020404" pitchFamily="49" charset="0"/>
              <a:buNone/>
              <a:defRPr/>
            </a:pPr>
            <a:endParaRPr dirty="0">
              <a:solidFill>
                <a:prstClr val="white"/>
              </a:solidFill>
            </a:endParaRPr>
          </a:p>
        </p:txBody>
      </p:sp>
      <p:cxnSp>
        <p:nvCxnSpPr>
          <p:cNvPr id="18" name="Rechte verbindingslijn 61"/>
          <p:cNvCxnSpPr>
            <a:cxnSpLocks/>
          </p:cNvCxnSpPr>
          <p:nvPr userDrawn="1"/>
        </p:nvCxnSpPr>
        <p:spPr>
          <a:xfrm>
            <a:off x="692356" y="1164098"/>
            <a:ext cx="9928898" cy="0"/>
          </a:xfrm>
          <a:prstGeom prst="line">
            <a:avLst/>
          </a:prstGeom>
          <a:ln w="12700">
            <a:solidFill>
              <a:srgbClr val="E7E6E6"/>
            </a:solidFill>
          </a:ln>
        </p:spPr>
        <p:style>
          <a:lnRef idx="1">
            <a:schemeClr val="accent1"/>
          </a:lnRef>
          <a:fillRef idx="0">
            <a:schemeClr val="accent1"/>
          </a:fillRef>
          <a:effectRef idx="0">
            <a:schemeClr val="accent1"/>
          </a:effectRef>
          <a:fontRef idx="minor">
            <a:schemeClr val="tx1"/>
          </a:fontRef>
        </p:style>
      </p:cxnSp>
      <p:sp>
        <p:nvSpPr>
          <p:cNvPr id="19" name="Vrije vorm 308"/>
          <p:cNvSpPr>
            <a:spLocks/>
          </p:cNvSpPr>
          <p:nvPr userDrawn="1"/>
        </p:nvSpPr>
        <p:spPr bwMode="auto">
          <a:xfrm>
            <a:off x="11036674" y="715866"/>
            <a:ext cx="432963" cy="449877"/>
          </a:xfrm>
          <a:custGeom>
            <a:avLst/>
            <a:gdLst>
              <a:gd name="T0" fmla="*/ 0 w 6321674"/>
              <a:gd name="T1" fmla="*/ 0 h 6321674"/>
              <a:gd name="T2" fmla="*/ 0 w 6321674"/>
              <a:gd name="T3" fmla="*/ 0 h 6321674"/>
              <a:gd name="T4" fmla="*/ 0 w 6321674"/>
              <a:gd name="T5" fmla="*/ 0 h 6321674"/>
              <a:gd name="T6" fmla="*/ 0 w 6321674"/>
              <a:gd name="T7" fmla="*/ 0 h 6321674"/>
              <a:gd name="T8" fmla="*/ 0 w 6321674"/>
              <a:gd name="T9" fmla="*/ 0 h 6321674"/>
              <a:gd name="T10" fmla="*/ 0 w 6321674"/>
              <a:gd name="T11" fmla="*/ 0 h 6321674"/>
              <a:gd name="T12" fmla="*/ 0 w 6321674"/>
              <a:gd name="T13" fmla="*/ 0 h 6321674"/>
              <a:gd name="T14" fmla="*/ 0 w 6321674"/>
              <a:gd name="T15" fmla="*/ 0 h 6321674"/>
              <a:gd name="T16" fmla="*/ 0 w 6321674"/>
              <a:gd name="T17" fmla="*/ 0 h 6321674"/>
              <a:gd name="T18" fmla="*/ 0 w 6321674"/>
              <a:gd name="T19" fmla="*/ 0 h 6321674"/>
              <a:gd name="T20" fmla="*/ 0 w 6321674"/>
              <a:gd name="T21" fmla="*/ 0 h 6321674"/>
              <a:gd name="T22" fmla="*/ 0 w 6321674"/>
              <a:gd name="T23" fmla="*/ 0 h 6321674"/>
              <a:gd name="T24" fmla="*/ 0 w 6321674"/>
              <a:gd name="T25" fmla="*/ 0 h 6321674"/>
              <a:gd name="T26" fmla="*/ 0 w 6321674"/>
              <a:gd name="T27" fmla="*/ 0 h 6321674"/>
              <a:gd name="T28" fmla="*/ 0 w 6321674"/>
              <a:gd name="T29" fmla="*/ 0 h 6321674"/>
              <a:gd name="T30" fmla="*/ 0 w 6321674"/>
              <a:gd name="T31" fmla="*/ 0 h 6321674"/>
              <a:gd name="T32" fmla="*/ 0 w 6321674"/>
              <a:gd name="T33" fmla="*/ 0 h 6321674"/>
              <a:gd name="T34" fmla="*/ 0 w 6321674"/>
              <a:gd name="T35" fmla="*/ 0 h 6321674"/>
              <a:gd name="T36" fmla="*/ 0 w 6321674"/>
              <a:gd name="T37" fmla="*/ 0 h 6321674"/>
              <a:gd name="T38" fmla="*/ 0 w 6321674"/>
              <a:gd name="T39" fmla="*/ 0 h 6321674"/>
              <a:gd name="T40" fmla="*/ 0 w 6321674"/>
              <a:gd name="T41" fmla="*/ 0 h 6321674"/>
              <a:gd name="T42" fmla="*/ 0 w 6321674"/>
              <a:gd name="T43" fmla="*/ 0 h 6321674"/>
              <a:gd name="T44" fmla="*/ 0 w 6321674"/>
              <a:gd name="T45" fmla="*/ 0 h 6321674"/>
              <a:gd name="T46" fmla="*/ 0 w 6321674"/>
              <a:gd name="T47" fmla="*/ 0 h 6321674"/>
              <a:gd name="T48" fmla="*/ 0 w 6321674"/>
              <a:gd name="T49" fmla="*/ 0 h 6321674"/>
              <a:gd name="T50" fmla="*/ 0 w 6321674"/>
              <a:gd name="T51" fmla="*/ 0 h 6321674"/>
              <a:gd name="T52" fmla="*/ 0 w 6321674"/>
              <a:gd name="T53" fmla="*/ 0 h 6321674"/>
              <a:gd name="T54" fmla="*/ 0 w 6321674"/>
              <a:gd name="T55" fmla="*/ 0 h 6321674"/>
              <a:gd name="T56" fmla="*/ 0 w 6321674"/>
              <a:gd name="T57" fmla="*/ 0 h 6321674"/>
              <a:gd name="T58" fmla="*/ 0 w 6321674"/>
              <a:gd name="T59" fmla="*/ 0 h 6321674"/>
              <a:gd name="T60" fmla="*/ 0 w 6321674"/>
              <a:gd name="T61" fmla="*/ 0 h 6321674"/>
              <a:gd name="T62" fmla="*/ 0 w 6321674"/>
              <a:gd name="T63" fmla="*/ 0 h 6321674"/>
              <a:gd name="T64" fmla="*/ 0 w 6321674"/>
              <a:gd name="T65" fmla="*/ 0 h 6321674"/>
              <a:gd name="T66" fmla="*/ 0 w 6321674"/>
              <a:gd name="T67" fmla="*/ 0 h 6321674"/>
              <a:gd name="T68" fmla="*/ 0 w 6321674"/>
              <a:gd name="T69" fmla="*/ 0 h 6321674"/>
              <a:gd name="T70" fmla="*/ 0 w 6321674"/>
              <a:gd name="T71" fmla="*/ 0 h 6321674"/>
              <a:gd name="T72" fmla="*/ 0 w 6321674"/>
              <a:gd name="T73" fmla="*/ 0 h 6321674"/>
              <a:gd name="T74" fmla="*/ 0 w 6321674"/>
              <a:gd name="T75" fmla="*/ 0 h 6321674"/>
              <a:gd name="T76" fmla="*/ 0 w 6321674"/>
              <a:gd name="T77" fmla="*/ 0 h 6321674"/>
              <a:gd name="T78" fmla="*/ 0 w 6321674"/>
              <a:gd name="T79" fmla="*/ 0 h 6321674"/>
              <a:gd name="T80" fmla="*/ 0 w 6321674"/>
              <a:gd name="T81" fmla="*/ 0 h 632167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6321674" h="6321674">
                <a:moveTo>
                  <a:pt x="3160837" y="0"/>
                </a:moveTo>
                <a:cubicBezTo>
                  <a:pt x="4906519" y="0"/>
                  <a:pt x="6321674" y="1415155"/>
                  <a:pt x="6321674" y="3160837"/>
                </a:cubicBezTo>
                <a:cubicBezTo>
                  <a:pt x="6321674" y="3597258"/>
                  <a:pt x="6233227" y="4013020"/>
                  <a:pt x="6073280" y="4391178"/>
                </a:cubicBezTo>
                <a:lnTo>
                  <a:pt x="6050767" y="4437912"/>
                </a:lnTo>
                <a:lnTo>
                  <a:pt x="5808464" y="4437912"/>
                </a:lnTo>
                <a:cubicBezTo>
                  <a:pt x="5299355" y="4437912"/>
                  <a:pt x="4886641" y="4025198"/>
                  <a:pt x="4886641" y="3516089"/>
                </a:cubicBezTo>
                <a:lnTo>
                  <a:pt x="4886641" y="2976234"/>
                </a:lnTo>
                <a:lnTo>
                  <a:pt x="4861424" y="2811002"/>
                </a:lnTo>
                <a:cubicBezTo>
                  <a:pt x="4699562" y="2020003"/>
                  <a:pt x="3999687" y="1424984"/>
                  <a:pt x="3160837" y="1424984"/>
                </a:cubicBezTo>
                <a:lnTo>
                  <a:pt x="1759746" y="1424984"/>
                </a:lnTo>
                <a:lnTo>
                  <a:pt x="2750811" y="2416049"/>
                </a:lnTo>
                <a:lnTo>
                  <a:pt x="2828413" y="2373928"/>
                </a:lnTo>
                <a:cubicBezTo>
                  <a:pt x="2930586" y="2330712"/>
                  <a:pt x="3042921" y="2306815"/>
                  <a:pt x="3160836" y="2306815"/>
                </a:cubicBezTo>
                <a:cubicBezTo>
                  <a:pt x="3632499" y="2306815"/>
                  <a:pt x="4014858" y="2689174"/>
                  <a:pt x="4014858" y="3160837"/>
                </a:cubicBezTo>
                <a:cubicBezTo>
                  <a:pt x="4014858" y="3278753"/>
                  <a:pt x="3990961" y="3391087"/>
                  <a:pt x="3947745" y="3493261"/>
                </a:cubicBezTo>
                <a:lnTo>
                  <a:pt x="3905624" y="3570862"/>
                </a:lnTo>
                <a:lnTo>
                  <a:pt x="4978204" y="4651491"/>
                </a:lnTo>
                <a:cubicBezTo>
                  <a:pt x="5125286" y="4798573"/>
                  <a:pt x="5340089" y="4886642"/>
                  <a:pt x="5564528" y="4886642"/>
                </a:cubicBezTo>
                <a:lnTo>
                  <a:pt x="5807033" y="4886642"/>
                </a:lnTo>
                <a:lnTo>
                  <a:pt x="5781853" y="4928091"/>
                </a:lnTo>
                <a:cubicBezTo>
                  <a:pt x="5213828" y="5768879"/>
                  <a:pt x="4251889" y="6321674"/>
                  <a:pt x="3160837" y="6321674"/>
                </a:cubicBezTo>
                <a:cubicBezTo>
                  <a:pt x="1415155" y="6321674"/>
                  <a:pt x="0" y="4906519"/>
                  <a:pt x="0" y="3160837"/>
                </a:cubicBezTo>
                <a:cubicBezTo>
                  <a:pt x="0" y="2724417"/>
                  <a:pt x="88448" y="2308654"/>
                  <a:pt x="248395" y="1930497"/>
                </a:cubicBezTo>
                <a:lnTo>
                  <a:pt x="278958" y="1867050"/>
                </a:lnTo>
                <a:lnTo>
                  <a:pt x="523257" y="1867050"/>
                </a:lnTo>
                <a:cubicBezTo>
                  <a:pt x="1032366" y="1867050"/>
                  <a:pt x="1445080" y="2279764"/>
                  <a:pt x="1445080" y="2788873"/>
                </a:cubicBezTo>
                <a:lnTo>
                  <a:pt x="1445080" y="3411271"/>
                </a:lnTo>
                <a:lnTo>
                  <a:pt x="1460251" y="3510672"/>
                </a:lnTo>
                <a:cubicBezTo>
                  <a:pt x="1622113" y="4301671"/>
                  <a:pt x="2321988" y="4896690"/>
                  <a:pt x="3160837" y="4896690"/>
                </a:cubicBezTo>
                <a:lnTo>
                  <a:pt x="4561928" y="4896690"/>
                </a:lnTo>
                <a:lnTo>
                  <a:pt x="3570862" y="3905624"/>
                </a:lnTo>
                <a:lnTo>
                  <a:pt x="3493260" y="3947745"/>
                </a:lnTo>
                <a:cubicBezTo>
                  <a:pt x="3391086" y="3990961"/>
                  <a:pt x="3278752" y="4014859"/>
                  <a:pt x="3160836" y="4014859"/>
                </a:cubicBezTo>
                <a:cubicBezTo>
                  <a:pt x="2689173" y="4014859"/>
                  <a:pt x="2306814" y="3632500"/>
                  <a:pt x="2306814" y="3160837"/>
                </a:cubicBezTo>
                <a:cubicBezTo>
                  <a:pt x="2306814" y="3042921"/>
                  <a:pt x="2330712" y="2930587"/>
                  <a:pt x="2373928" y="2828413"/>
                </a:cubicBezTo>
                <a:lnTo>
                  <a:pt x="2416050" y="2750811"/>
                </a:lnTo>
                <a:lnTo>
                  <a:pt x="1433758" y="1759384"/>
                </a:lnTo>
                <a:cubicBezTo>
                  <a:pt x="1244033" y="1545756"/>
                  <a:pt x="1012094" y="1403612"/>
                  <a:pt x="731545" y="1403612"/>
                </a:cubicBezTo>
                <a:lnTo>
                  <a:pt x="533729" y="1403612"/>
                </a:lnTo>
                <a:lnTo>
                  <a:pt x="539822" y="1393583"/>
                </a:lnTo>
                <a:cubicBezTo>
                  <a:pt x="1107847" y="552795"/>
                  <a:pt x="2069786" y="0"/>
                  <a:pt x="3160837" y="0"/>
                </a:cubicBezTo>
                <a:close/>
              </a:path>
            </a:pathLst>
          </a:custGeom>
          <a:solidFill>
            <a:srgbClr val="0096A5"/>
          </a:solidFill>
          <a:ln>
            <a:noFill/>
          </a:ln>
          <a:extLst>
            <a:ext uri="{91240B29-F687-4F45-9708-019B960494DF}">
              <a14:hiddenLine xmlns:a14="http://schemas.microsoft.com/office/drawing/2010/main" w="0">
                <a:solidFill>
                  <a:srgbClr val="000000"/>
                </a:solidFill>
                <a:prstDash val="solid"/>
                <a:round/>
                <a:headEnd/>
                <a:tailEnd/>
              </a14:hiddenLine>
            </a:ext>
          </a:extLst>
        </p:spPr>
        <p:txBody>
          <a:bodyPr lIns="110066" tIns="55033" rIns="110066" bIns="55033"/>
          <a:lstStyle/>
          <a:p>
            <a:pPr defTabSz="1100663" fontAlgn="base">
              <a:spcBef>
                <a:spcPct val="0"/>
              </a:spcBef>
              <a:spcAft>
                <a:spcPct val="0"/>
              </a:spcAft>
            </a:pPr>
            <a:endParaRPr lang="nl-NL" sz="2400" b="1">
              <a:solidFill>
                <a:prstClr val="black"/>
              </a:solidFill>
              <a:cs typeface="Arial" pitchFamily="34" charset="0"/>
            </a:endParaRPr>
          </a:p>
        </p:txBody>
      </p:sp>
      <p:grpSp>
        <p:nvGrpSpPr>
          <p:cNvPr id="20" name="Groep 80"/>
          <p:cNvGrpSpPr>
            <a:grpSpLocks/>
          </p:cNvGrpSpPr>
          <p:nvPr userDrawn="1"/>
        </p:nvGrpSpPr>
        <p:grpSpPr bwMode="auto">
          <a:xfrm>
            <a:off x="690401" y="2239533"/>
            <a:ext cx="10827979" cy="3554685"/>
            <a:chOff x="435100" y="2165458"/>
            <a:chExt cx="10826418" cy="3437453"/>
          </a:xfrm>
        </p:grpSpPr>
        <p:pic>
          <p:nvPicPr>
            <p:cNvPr id="21" name="Afbeelding 8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0052" y="3108088"/>
              <a:ext cx="2720614" cy="1450248"/>
            </a:xfrm>
            <a:prstGeom prst="rect">
              <a:avLst/>
            </a:prstGeom>
            <a:noFill/>
            <a:ln w="3175">
              <a:solidFill>
                <a:srgbClr val="AFABAB"/>
              </a:solidFill>
              <a:miter lim="800000"/>
              <a:headEnd/>
              <a:tailEnd/>
            </a:ln>
            <a:extLst>
              <a:ext uri="{909E8E84-426E-40DD-AFC4-6F175D3DCCD1}">
                <a14:hiddenFill xmlns:a14="http://schemas.microsoft.com/office/drawing/2010/main">
                  <a:solidFill>
                    <a:srgbClr val="FFFFFF"/>
                  </a:solidFill>
                </a14:hiddenFill>
              </a:ext>
            </a:extLst>
          </p:spPr>
        </p:pic>
        <p:pic>
          <p:nvPicPr>
            <p:cNvPr id="22" name="Afbeelding 8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455" y="3108088"/>
              <a:ext cx="2700576" cy="1452486"/>
            </a:xfrm>
            <a:prstGeom prst="rect">
              <a:avLst/>
            </a:prstGeom>
            <a:noFill/>
            <a:ln w="3175">
              <a:solidFill>
                <a:srgbClr val="AFABAB"/>
              </a:solidFill>
              <a:miter lim="800000"/>
              <a:headEnd/>
              <a:tailEnd/>
            </a:ln>
            <a:extLst>
              <a:ext uri="{909E8E84-426E-40DD-AFC4-6F175D3DCCD1}">
                <a14:hiddenFill xmlns:a14="http://schemas.microsoft.com/office/drawing/2010/main">
                  <a:solidFill>
                    <a:srgbClr val="FFFFFF"/>
                  </a:solidFill>
                </a14:hiddenFill>
              </a:ext>
            </a:extLst>
          </p:spPr>
        </p:pic>
        <p:pic>
          <p:nvPicPr>
            <p:cNvPr id="23" name="Afbeelding 84"/>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1902632" y="2165458"/>
              <a:ext cx="1676146" cy="1676147"/>
            </a:xfrm>
            <a:prstGeom prst="ellipse">
              <a:avLst/>
            </a:prstGeom>
            <a:ln w="3175">
              <a:solidFill>
                <a:srgbClr val="0096A5"/>
              </a:solidFill>
            </a:ln>
            <a:effectLst>
              <a:outerShdw dir="8100000" sx="102000" sy="102000" algn="tr" rotWithShape="0">
                <a:prstClr val="black">
                  <a:alpha val="40000"/>
                </a:prstClr>
              </a:outerShdw>
            </a:effectLst>
          </p:spPr>
        </p:pic>
        <p:pic>
          <p:nvPicPr>
            <p:cNvPr id="24" name="Afbeelding 85"/>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5741291" y="2165459"/>
              <a:ext cx="1676146" cy="1676146"/>
            </a:xfrm>
            <a:prstGeom prst="ellipse">
              <a:avLst/>
            </a:prstGeom>
            <a:ln w="3175">
              <a:solidFill>
                <a:srgbClr val="0096A5"/>
              </a:solidFill>
            </a:ln>
            <a:effectLst>
              <a:outerShdw dir="8100000" sx="102000" sy="102000" algn="tr" rotWithShape="0">
                <a:prstClr val="black">
                  <a:alpha val="40000"/>
                </a:prstClr>
              </a:outerShdw>
            </a:effectLst>
          </p:spPr>
        </p:pic>
        <p:grpSp>
          <p:nvGrpSpPr>
            <p:cNvPr id="25" name="Groep 86"/>
            <p:cNvGrpSpPr>
              <a:grpSpLocks/>
            </p:cNvGrpSpPr>
            <p:nvPr/>
          </p:nvGrpSpPr>
          <p:grpSpPr bwMode="auto">
            <a:xfrm>
              <a:off x="689183" y="2317897"/>
              <a:ext cx="1819124" cy="1488559"/>
              <a:chOff x="1576217" y="1539637"/>
              <a:chExt cx="2497599" cy="2043743"/>
            </a:xfrm>
          </p:grpSpPr>
          <p:sp>
            <p:nvSpPr>
              <p:cNvPr id="44" name="Ovaal 105"/>
              <p:cNvSpPr/>
              <p:nvPr/>
            </p:nvSpPr>
            <p:spPr>
              <a:xfrm>
                <a:off x="1575418" y="2625211"/>
                <a:ext cx="267729" cy="268130"/>
              </a:xfrm>
              <a:prstGeom prst="ellipse">
                <a:avLst/>
              </a:prstGeom>
              <a:solidFill>
                <a:schemeClr val="bg1">
                  <a:alpha val="0"/>
                </a:schemeClr>
              </a:solidFill>
              <a:ln w="19050">
                <a:solidFill>
                  <a:srgbClr val="0096A5"/>
                </a:solidFill>
              </a:ln>
              <a:effectLst>
                <a:outerShdw dir="8100000" sx="105000" sy="105000" algn="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cxnSp>
            <p:nvCxnSpPr>
              <p:cNvPr id="45" name="Rechte verbindingslijn 106"/>
              <p:cNvCxnSpPr>
                <a:cxnSpLocks/>
              </p:cNvCxnSpPr>
              <p:nvPr/>
            </p:nvCxnSpPr>
            <p:spPr>
              <a:xfrm flipH="1">
                <a:off x="1709282" y="1539615"/>
                <a:ext cx="2013324" cy="1094316"/>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cxnSp>
            <p:nvCxnSpPr>
              <p:cNvPr id="46" name="Rechte verbindingslijn 107"/>
              <p:cNvCxnSpPr>
                <a:cxnSpLocks/>
              </p:cNvCxnSpPr>
              <p:nvPr/>
            </p:nvCxnSpPr>
            <p:spPr>
              <a:xfrm flipH="1" flipV="1">
                <a:off x="1693218" y="2880262"/>
                <a:ext cx="2380114" cy="704111"/>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grpSp>
        <p:grpSp>
          <p:nvGrpSpPr>
            <p:cNvPr id="26" name="Groep 87"/>
            <p:cNvGrpSpPr>
              <a:grpSpLocks/>
            </p:cNvGrpSpPr>
            <p:nvPr/>
          </p:nvGrpSpPr>
          <p:grpSpPr bwMode="auto">
            <a:xfrm>
              <a:off x="4524700" y="3531339"/>
              <a:ext cx="135750" cy="135750"/>
              <a:chOff x="6569918" y="3240107"/>
              <a:chExt cx="430310" cy="430310"/>
            </a:xfrm>
          </p:grpSpPr>
          <p:sp>
            <p:nvSpPr>
              <p:cNvPr id="42" name="Ovaal 103"/>
              <p:cNvSpPr/>
              <p:nvPr/>
            </p:nvSpPr>
            <p:spPr>
              <a:xfrm>
                <a:off x="6568516" y="3238756"/>
                <a:ext cx="432689" cy="43283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73" tIns="45637" rIns="91273" bIns="45637" anchor="ctr"/>
              <a:lstStyle/>
              <a:p>
                <a:pPr algn="ctr" defTabSz="1100663">
                  <a:defRPr/>
                </a:pPr>
                <a:endParaRPr lang="nl-NL" sz="2900">
                  <a:solidFill>
                    <a:prstClr val="white"/>
                  </a:solidFill>
                </a:endParaRPr>
              </a:p>
            </p:txBody>
          </p:sp>
          <p:sp>
            <p:nvSpPr>
              <p:cNvPr id="43" name="Vermenigvuldigen 49"/>
              <p:cNvSpPr/>
              <p:nvPr/>
            </p:nvSpPr>
            <p:spPr>
              <a:xfrm>
                <a:off x="6580879" y="3258888"/>
                <a:ext cx="401781" cy="407667"/>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273" tIns="45637" rIns="91273" bIns="45637" anchor="ctr"/>
              <a:lstStyle/>
              <a:p>
                <a:pPr algn="ctr" defTabSz="1100663">
                  <a:defRPr/>
                </a:pPr>
                <a:endParaRPr lang="nl-NL" sz="2900">
                  <a:solidFill>
                    <a:prstClr val="white"/>
                  </a:solidFill>
                </a:endParaRPr>
              </a:p>
            </p:txBody>
          </p:sp>
        </p:grpSp>
        <p:sp>
          <p:nvSpPr>
            <p:cNvPr id="27" name="Ovaal 88"/>
            <p:cNvSpPr/>
            <p:nvPr/>
          </p:nvSpPr>
          <p:spPr>
            <a:xfrm>
              <a:off x="4508657" y="3502333"/>
              <a:ext cx="195000" cy="195292"/>
            </a:xfrm>
            <a:prstGeom prst="ellipse">
              <a:avLst/>
            </a:prstGeom>
            <a:solidFill>
              <a:schemeClr val="bg1">
                <a:alpha val="0"/>
              </a:schemeClr>
            </a:solidFill>
            <a:ln w="19050">
              <a:solidFill>
                <a:srgbClr val="0096A5"/>
              </a:solidFill>
            </a:ln>
            <a:effectLst>
              <a:outerShdw dir="8100000" sx="105000" sy="105000" algn="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cxnSp>
          <p:nvCxnSpPr>
            <p:cNvPr id="28" name="Rechte verbindingslijn 89"/>
            <p:cNvCxnSpPr>
              <a:cxnSpLocks/>
            </p:cNvCxnSpPr>
            <p:nvPr/>
          </p:nvCxnSpPr>
          <p:spPr>
            <a:xfrm flipH="1">
              <a:off x="4602258" y="2411558"/>
              <a:ext cx="1384502" cy="1076486"/>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pic>
          <p:nvPicPr>
            <p:cNvPr id="29" name="Afbeelding 90"/>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28637" y="3108088"/>
              <a:ext cx="2730611" cy="1444558"/>
            </a:xfrm>
            <a:prstGeom prst="rect">
              <a:avLst/>
            </a:prstGeom>
            <a:noFill/>
            <a:ln w="3175">
              <a:solidFill>
                <a:srgbClr val="AFABAB"/>
              </a:solidFill>
              <a:miter lim="800000"/>
              <a:headEnd/>
              <a:tailEnd/>
            </a:ln>
            <a:extLst>
              <a:ext uri="{909E8E84-426E-40DD-AFC4-6F175D3DCCD1}">
                <a14:hiddenFill xmlns:a14="http://schemas.microsoft.com/office/drawing/2010/main">
                  <a:solidFill>
                    <a:srgbClr val="FFFFFF"/>
                  </a:solidFill>
                </a14:hiddenFill>
              </a:ext>
            </a:extLst>
          </p:spPr>
        </p:pic>
        <p:cxnSp>
          <p:nvCxnSpPr>
            <p:cNvPr id="30" name="Rechte verbindingslijn 91"/>
            <p:cNvCxnSpPr>
              <a:cxnSpLocks/>
            </p:cNvCxnSpPr>
            <p:nvPr/>
          </p:nvCxnSpPr>
          <p:spPr>
            <a:xfrm flipH="1" flipV="1">
              <a:off x="4635407" y="3710327"/>
              <a:ext cx="1934403" cy="128606"/>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sp>
          <p:nvSpPr>
            <p:cNvPr id="31" name="Ovaal 92"/>
            <p:cNvSpPr/>
            <p:nvPr/>
          </p:nvSpPr>
          <p:spPr>
            <a:xfrm>
              <a:off x="435100" y="4743944"/>
              <a:ext cx="313951" cy="312785"/>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80000"/>
                </a:lnSpc>
                <a:spcBef>
                  <a:spcPts val="722"/>
                </a:spcBef>
                <a:spcAft>
                  <a:spcPts val="722"/>
                </a:spcAft>
                <a:defRPr/>
              </a:pPr>
              <a:r>
                <a:rPr lang="en-US" sz="1200" b="1" cap="all" dirty="0">
                  <a:solidFill>
                    <a:prstClr val="white"/>
                  </a:solidFill>
                </a:rPr>
                <a:t>A</a:t>
              </a:r>
              <a:endParaRPr lang="nl-NL" sz="1200" b="1" cap="all" dirty="0">
                <a:solidFill>
                  <a:prstClr val="white"/>
                </a:solidFill>
              </a:endParaRPr>
            </a:p>
          </p:txBody>
        </p:sp>
        <p:sp>
          <p:nvSpPr>
            <p:cNvPr id="32" name="Ovaal 93"/>
            <p:cNvSpPr/>
            <p:nvPr/>
          </p:nvSpPr>
          <p:spPr>
            <a:xfrm>
              <a:off x="4272706" y="4743944"/>
              <a:ext cx="313951" cy="312785"/>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80000"/>
                </a:lnSpc>
                <a:spcBef>
                  <a:spcPts val="722"/>
                </a:spcBef>
                <a:spcAft>
                  <a:spcPts val="722"/>
                </a:spcAft>
                <a:defRPr/>
              </a:pPr>
              <a:r>
                <a:rPr lang="en-US" sz="1200" b="1" cap="all" dirty="0">
                  <a:solidFill>
                    <a:prstClr val="white"/>
                  </a:solidFill>
                </a:rPr>
                <a:t>B</a:t>
              </a:r>
              <a:endParaRPr lang="nl-NL" sz="1200" b="1" cap="all" dirty="0">
                <a:solidFill>
                  <a:prstClr val="white"/>
                </a:solidFill>
              </a:endParaRPr>
            </a:p>
          </p:txBody>
        </p:sp>
        <p:grpSp>
          <p:nvGrpSpPr>
            <p:cNvPr id="33" name="Groep 94"/>
            <p:cNvGrpSpPr>
              <a:grpSpLocks/>
            </p:cNvGrpSpPr>
            <p:nvPr/>
          </p:nvGrpSpPr>
          <p:grpSpPr bwMode="auto">
            <a:xfrm>
              <a:off x="6610285" y="2756643"/>
              <a:ext cx="433398" cy="433398"/>
              <a:chOff x="7376403" y="3240107"/>
              <a:chExt cx="430310" cy="430310"/>
            </a:xfrm>
          </p:grpSpPr>
          <p:sp>
            <p:nvSpPr>
              <p:cNvPr id="40" name="Ovaal 101"/>
              <p:cNvSpPr/>
              <p:nvPr/>
            </p:nvSpPr>
            <p:spPr>
              <a:xfrm>
                <a:off x="7376875" y="3239565"/>
                <a:ext cx="429816" cy="4303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273" tIns="45637" rIns="91273" bIns="45637" anchor="ctr"/>
              <a:lstStyle/>
              <a:p>
                <a:pPr algn="ctr" defTabSz="1100663">
                  <a:defRPr/>
                </a:pPr>
                <a:endParaRPr lang="nl-NL" sz="2900">
                  <a:solidFill>
                    <a:prstClr val="white"/>
                  </a:solidFill>
                </a:endParaRPr>
              </a:p>
            </p:txBody>
          </p:sp>
          <p:sp>
            <p:nvSpPr>
              <p:cNvPr id="41" name="Vermenigvuldigen 40"/>
              <p:cNvSpPr/>
              <p:nvPr/>
            </p:nvSpPr>
            <p:spPr>
              <a:xfrm>
                <a:off x="7390427" y="3258482"/>
                <a:ext cx="402711" cy="405142"/>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273" tIns="45637" rIns="91273" bIns="45637" anchor="ctr"/>
              <a:lstStyle/>
              <a:p>
                <a:pPr algn="ctr" defTabSz="1100663">
                  <a:defRPr/>
                </a:pPr>
                <a:endParaRPr lang="nl-NL" sz="2900">
                  <a:solidFill>
                    <a:prstClr val="white"/>
                  </a:solidFill>
                </a:endParaRPr>
              </a:p>
            </p:txBody>
          </p:sp>
        </p:grpSp>
        <p:sp>
          <p:nvSpPr>
            <p:cNvPr id="34" name="Tekstvak 95"/>
            <p:cNvSpPr txBox="1"/>
            <p:nvPr/>
          </p:nvSpPr>
          <p:spPr>
            <a:xfrm>
              <a:off x="8515913" y="4855086"/>
              <a:ext cx="2698804" cy="747825"/>
            </a:xfrm>
            <a:prstGeom prst="rect">
              <a:avLst/>
            </a:prstGeom>
            <a:noFill/>
          </p:spPr>
          <p:txBody>
            <a:bodyPr lIns="0" tIns="0" rIns="0" bIns="0"/>
            <a:lstStyle>
              <a:defPPr>
                <a:defRPr lang="nl-NL"/>
              </a:defPPr>
              <a:lvl1pPr>
                <a:lnSpc>
                  <a:spcPct val="90000"/>
                </a:lnSpc>
                <a:defRPr sz="1000">
                  <a:solidFill>
                    <a:srgbClr val="44546A"/>
                  </a:solidFill>
                </a:defRPr>
              </a:lvl1pPr>
            </a:lstStyle>
            <a:p>
              <a:pPr defTabSz="1100663">
                <a:defRPr/>
              </a:pPr>
              <a:r>
                <a:rPr lang="nl-NL" dirty="0">
                  <a:cs typeface="Arial" pitchFamily="34" charset="0"/>
                </a:rPr>
                <a:t>Klik met je rechter muisknop op de dia aan de linker kant. Klik daarna op dia herstellen om de opmaak weer correct </a:t>
              </a:r>
              <a:br>
                <a:rPr lang="nl-NL" dirty="0">
                  <a:cs typeface="Arial" pitchFamily="34" charset="0"/>
                </a:rPr>
              </a:br>
              <a:r>
                <a:rPr lang="nl-NL" dirty="0">
                  <a:cs typeface="Arial" pitchFamily="34" charset="0"/>
                </a:rPr>
                <a:t>te krijgen.</a:t>
              </a:r>
            </a:p>
          </p:txBody>
        </p:sp>
        <p:sp>
          <p:nvSpPr>
            <p:cNvPr id="35" name="Ovaal 96"/>
            <p:cNvSpPr/>
            <p:nvPr/>
          </p:nvSpPr>
          <p:spPr>
            <a:xfrm>
              <a:off x="8457413" y="3711915"/>
              <a:ext cx="195000" cy="195292"/>
            </a:xfrm>
            <a:prstGeom prst="ellipse">
              <a:avLst/>
            </a:prstGeom>
            <a:solidFill>
              <a:schemeClr val="bg1">
                <a:alpha val="0"/>
              </a:schemeClr>
            </a:solidFill>
            <a:ln w="19050">
              <a:solidFill>
                <a:srgbClr val="0096A5"/>
              </a:solidFill>
            </a:ln>
            <a:effectLst>
              <a:outerShdw dir="8100000" sx="105000" sy="105000" algn="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100663">
                <a:defRPr/>
              </a:pPr>
              <a:endParaRPr lang="nl-NL" sz="2200">
                <a:solidFill>
                  <a:prstClr val="white"/>
                </a:solidFill>
              </a:endParaRPr>
            </a:p>
          </p:txBody>
        </p:sp>
        <p:cxnSp>
          <p:nvCxnSpPr>
            <p:cNvPr id="36" name="Rechte verbindingslijn 97"/>
            <p:cNvCxnSpPr>
              <a:cxnSpLocks/>
            </p:cNvCxnSpPr>
            <p:nvPr/>
          </p:nvCxnSpPr>
          <p:spPr>
            <a:xfrm flipH="1">
              <a:off x="8535413" y="2409970"/>
              <a:ext cx="1298702" cy="1316235"/>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cxnSp>
          <p:nvCxnSpPr>
            <p:cNvPr id="37" name="Rechte verbindingslijn 98"/>
            <p:cNvCxnSpPr>
              <a:cxnSpLocks/>
            </p:cNvCxnSpPr>
            <p:nvPr/>
          </p:nvCxnSpPr>
          <p:spPr>
            <a:xfrm flipH="1">
              <a:off x="8623164" y="3838934"/>
              <a:ext cx="1801803" cy="39694"/>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pic>
          <p:nvPicPr>
            <p:cNvPr id="38" name="Afbeelding 99"/>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588624" y="2165459"/>
              <a:ext cx="1672894" cy="1672894"/>
            </a:xfrm>
            <a:prstGeom prst="ellipse">
              <a:avLst/>
            </a:prstGeom>
            <a:ln w="3175">
              <a:solidFill>
                <a:srgbClr val="0096A5"/>
              </a:solidFill>
            </a:ln>
            <a:effectLst>
              <a:outerShdw dir="8100000" sx="102000" sy="102000" algn="tr" rotWithShape="0">
                <a:prstClr val="black">
                  <a:alpha val="40000"/>
                </a:prstClr>
              </a:outerShdw>
            </a:effectLst>
          </p:spPr>
        </p:pic>
        <p:sp>
          <p:nvSpPr>
            <p:cNvPr id="39" name="Ovaal 100"/>
            <p:cNvSpPr/>
            <p:nvPr/>
          </p:nvSpPr>
          <p:spPr>
            <a:xfrm>
              <a:off x="8118113" y="4743944"/>
              <a:ext cx="313951" cy="312785"/>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defTabSz="1100663">
                <a:lnSpc>
                  <a:spcPct val="80000"/>
                </a:lnSpc>
                <a:spcBef>
                  <a:spcPts val="722"/>
                </a:spcBef>
                <a:spcAft>
                  <a:spcPts val="722"/>
                </a:spcAft>
                <a:defRPr/>
              </a:pPr>
              <a:r>
                <a:rPr lang="en-US" sz="1200" b="1" cap="all" dirty="0">
                  <a:solidFill>
                    <a:prstClr val="white"/>
                  </a:solidFill>
                </a:rPr>
                <a:t>C</a:t>
              </a:r>
              <a:endParaRPr lang="nl-NL" sz="1200" b="1" cap="all" dirty="0">
                <a:solidFill>
                  <a:prstClr val="white"/>
                </a:solidFill>
              </a:endParaRPr>
            </a:p>
          </p:txBody>
        </p:sp>
      </p:grpSp>
      <p:sp>
        <p:nvSpPr>
          <p:cNvPr id="47" name="Tekstvak 108"/>
          <p:cNvSpPr txBox="1">
            <a:spLocks noChangeArrowheads="1"/>
          </p:cNvSpPr>
          <p:nvPr userDrawn="1"/>
        </p:nvSpPr>
        <p:spPr bwMode="auto">
          <a:xfrm>
            <a:off x="1070707" y="5019268"/>
            <a:ext cx="2769404" cy="835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defRPr sz="2000" b="1">
                <a:solidFill>
                  <a:schemeClr val="tx1"/>
                </a:solidFill>
                <a:latin typeface="Arial" pitchFamily="34" charset="0"/>
                <a:cs typeface="Arial" pitchFamily="34" charset="0"/>
              </a:defRPr>
            </a:lvl1pPr>
            <a:lvl2pPr marL="742950" indent="-285750" eaLnBrk="0" hangingPunct="0">
              <a:defRPr sz="2000" b="1">
                <a:solidFill>
                  <a:schemeClr val="tx1"/>
                </a:solidFill>
                <a:latin typeface="Arial" pitchFamily="34" charset="0"/>
                <a:cs typeface="Arial" pitchFamily="34" charset="0"/>
              </a:defRPr>
            </a:lvl2pPr>
            <a:lvl3pPr marL="1143000" indent="-228600" eaLnBrk="0" hangingPunct="0">
              <a:defRPr sz="2000" b="1">
                <a:solidFill>
                  <a:schemeClr val="tx1"/>
                </a:solidFill>
                <a:latin typeface="Arial" pitchFamily="34" charset="0"/>
                <a:cs typeface="Arial" pitchFamily="34" charset="0"/>
              </a:defRPr>
            </a:lvl3pPr>
            <a:lvl4pPr marL="1600200" indent="-228600" eaLnBrk="0" hangingPunct="0">
              <a:defRPr sz="2000" b="1">
                <a:solidFill>
                  <a:schemeClr val="tx1"/>
                </a:solidFill>
                <a:latin typeface="Arial" pitchFamily="34" charset="0"/>
                <a:cs typeface="Arial" pitchFamily="34" charset="0"/>
              </a:defRPr>
            </a:lvl4pPr>
            <a:lvl5pPr marL="2057400" indent="-228600" eaLnBrk="0" hangingPunct="0">
              <a:defRPr sz="2000" b="1">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000" b="1">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000" b="1">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000" b="1">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000" b="1">
                <a:solidFill>
                  <a:schemeClr val="tx1"/>
                </a:solidFill>
                <a:latin typeface="Arial" pitchFamily="34" charset="0"/>
                <a:cs typeface="Arial" pitchFamily="34" charset="0"/>
              </a:defRPr>
            </a:lvl9pPr>
          </a:lstStyle>
          <a:p>
            <a:pPr defTabSz="1100663" eaLnBrk="1" fontAlgn="base" hangingPunct="1">
              <a:lnSpc>
                <a:spcPct val="90000"/>
              </a:lnSpc>
              <a:spcBef>
                <a:spcPct val="0"/>
              </a:spcBef>
              <a:spcAft>
                <a:spcPct val="0"/>
              </a:spcAft>
              <a:defRPr/>
            </a:pPr>
            <a:r>
              <a:rPr lang="nl-NL" altLang="en-US" sz="1200" b="0">
                <a:solidFill>
                  <a:srgbClr val="44546A"/>
                </a:solidFill>
              </a:rPr>
              <a:t>Klik op </a:t>
            </a:r>
            <a:r>
              <a:rPr lang="nl-NL" altLang="en-US" sz="1200">
                <a:solidFill>
                  <a:srgbClr val="44546A"/>
                </a:solidFill>
              </a:rPr>
              <a:t>“nieuwe dia”</a:t>
            </a:r>
            <a:r>
              <a:rPr lang="nl-NL" altLang="en-US" sz="1200" b="0">
                <a:solidFill>
                  <a:srgbClr val="44546A"/>
                </a:solidFill>
              </a:rPr>
              <a:t> om een </a:t>
            </a:r>
            <a:r>
              <a:rPr lang="nl-NL" altLang="en-US" sz="1200">
                <a:solidFill>
                  <a:srgbClr val="44546A"/>
                </a:solidFill>
              </a:rPr>
              <a:t>template</a:t>
            </a:r>
            <a:r>
              <a:rPr lang="nl-NL" altLang="en-US" sz="1200" b="0">
                <a:solidFill>
                  <a:srgbClr val="44546A"/>
                </a:solidFill>
              </a:rPr>
              <a:t> </a:t>
            </a:r>
            <a:br>
              <a:rPr lang="nl-NL" altLang="en-US" sz="1200" b="0">
                <a:solidFill>
                  <a:srgbClr val="44546A"/>
                </a:solidFill>
              </a:rPr>
            </a:br>
            <a:r>
              <a:rPr lang="nl-NL" altLang="en-US" sz="1200" b="0">
                <a:solidFill>
                  <a:srgbClr val="44546A"/>
                </a:solidFill>
              </a:rPr>
              <a:t>slide toe te voegen.</a:t>
            </a:r>
            <a:endParaRPr lang="en-GB" altLang="en-US" sz="1200" b="0">
              <a:solidFill>
                <a:srgbClr val="44546A"/>
              </a:solidFill>
            </a:endParaRPr>
          </a:p>
        </p:txBody>
      </p:sp>
      <p:sp>
        <p:nvSpPr>
          <p:cNvPr id="48" name="Tekstvak 109"/>
          <p:cNvSpPr txBox="1"/>
          <p:nvPr userDrawn="1"/>
        </p:nvSpPr>
        <p:spPr>
          <a:xfrm>
            <a:off x="4926432" y="5019268"/>
            <a:ext cx="2744051" cy="776612"/>
          </a:xfrm>
          <a:prstGeom prst="rect">
            <a:avLst/>
          </a:prstGeom>
          <a:noFill/>
        </p:spPr>
        <p:txBody>
          <a:bodyPr lIns="0" tIns="0" rIns="0" bIns="0"/>
          <a:lstStyle>
            <a:defPPr>
              <a:defRPr lang="nl-NL"/>
            </a:defPPr>
            <a:lvl1pPr>
              <a:lnSpc>
                <a:spcPct val="90000"/>
              </a:lnSpc>
              <a:defRPr sz="1050">
                <a:solidFill>
                  <a:srgbClr val="44546A"/>
                </a:solidFill>
              </a:defRPr>
            </a:lvl1pPr>
          </a:lstStyle>
          <a:p>
            <a:pPr defTabSz="1100663">
              <a:defRPr/>
            </a:pPr>
            <a:r>
              <a:rPr lang="nl-NL" sz="1200" b="1" dirty="0">
                <a:solidFill>
                  <a:srgbClr val="FF7800"/>
                </a:solidFill>
                <a:cs typeface="Arial" pitchFamily="34" charset="0"/>
              </a:rPr>
              <a:t>Let op: </a:t>
            </a:r>
            <a:br>
              <a:rPr lang="nl-NL" sz="1200" dirty="0">
                <a:cs typeface="Arial" pitchFamily="34" charset="0"/>
              </a:rPr>
            </a:br>
            <a:r>
              <a:rPr lang="nl-NL" sz="1200" dirty="0">
                <a:cs typeface="Arial" pitchFamily="34" charset="0"/>
              </a:rPr>
              <a:t>Het is </a:t>
            </a:r>
            <a:r>
              <a:rPr lang="nl-NL" sz="1200" b="1" u="sng" dirty="0">
                <a:cs typeface="Arial" pitchFamily="34" charset="0"/>
              </a:rPr>
              <a:t>niet</a:t>
            </a:r>
            <a:r>
              <a:rPr lang="nl-NL" sz="1200" dirty="0">
                <a:cs typeface="Arial" pitchFamily="34" charset="0"/>
              </a:rPr>
              <a:t> mogelijk een slide te kopiëren </a:t>
            </a:r>
            <a:br>
              <a:rPr lang="nl-NL" sz="1200" dirty="0">
                <a:cs typeface="Arial" pitchFamily="34" charset="0"/>
              </a:rPr>
            </a:br>
            <a:r>
              <a:rPr lang="nl-NL" sz="1200" dirty="0">
                <a:cs typeface="Arial" pitchFamily="34" charset="0"/>
              </a:rPr>
              <a:t>met een </a:t>
            </a:r>
            <a:r>
              <a:rPr lang="nl-NL" sz="1200" b="1" dirty="0">
                <a:cs typeface="Arial" pitchFamily="34" charset="0"/>
              </a:rPr>
              <a:t>andere</a:t>
            </a:r>
            <a:r>
              <a:rPr lang="nl-NL" sz="1200" dirty="0">
                <a:cs typeface="Arial" pitchFamily="34" charset="0"/>
              </a:rPr>
              <a:t> opmaak. Teksten en andere objecten dienen </a:t>
            </a:r>
            <a:r>
              <a:rPr lang="nl-NL" sz="1200" b="1" dirty="0">
                <a:solidFill>
                  <a:srgbClr val="FF7800"/>
                </a:solidFill>
                <a:cs typeface="Arial" pitchFamily="34" charset="0"/>
              </a:rPr>
              <a:t>één-voor-één</a:t>
            </a:r>
            <a:r>
              <a:rPr lang="nl-NL" sz="1200" dirty="0">
                <a:cs typeface="Arial" pitchFamily="34" charset="0"/>
              </a:rPr>
              <a:t> te worden over gekopieerd.</a:t>
            </a:r>
          </a:p>
        </p:txBody>
      </p:sp>
    </p:spTree>
    <p:extLst>
      <p:ext uri="{BB962C8B-B14F-4D97-AF65-F5344CB8AC3E}">
        <p14:creationId xmlns:p14="http://schemas.microsoft.com/office/powerpoint/2010/main" val="2462127569"/>
      </p:ext>
    </p:extLst>
  </p:cSld>
  <p:clrMapOvr>
    <a:masterClrMapping/>
  </p:clrMapOvr>
  <p:transition spd="med">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2733" y="2203412"/>
            <a:ext cx="10344309" cy="1520387"/>
          </a:xfrm>
        </p:spPr>
        <p:txBody>
          <a:bodyPr/>
          <a:lstStyle/>
          <a:p>
            <a:r>
              <a:rPr lang="en-US"/>
              <a:t>Click to edit Master title style</a:t>
            </a:r>
          </a:p>
        </p:txBody>
      </p:sp>
      <p:sp>
        <p:nvSpPr>
          <p:cNvPr id="3" name="Subtitle 2"/>
          <p:cNvSpPr>
            <a:spLocks noGrp="1"/>
          </p:cNvSpPr>
          <p:nvPr>
            <p:ph type="subTitle" idx="1"/>
          </p:nvPr>
        </p:nvSpPr>
        <p:spPr>
          <a:xfrm>
            <a:off x="1825466" y="4019338"/>
            <a:ext cx="8518843" cy="1812643"/>
          </a:xfrm>
        </p:spPr>
        <p:txBody>
          <a:bodyPr/>
          <a:lstStyle>
            <a:lvl1pPr marL="0" indent="0" algn="ctr">
              <a:buNone/>
              <a:defRPr>
                <a:solidFill>
                  <a:schemeClr val="tx1">
                    <a:tint val="75000"/>
                  </a:schemeClr>
                </a:solidFill>
              </a:defRPr>
            </a:lvl1pPr>
            <a:lvl2pPr marL="550332" indent="0" algn="ctr">
              <a:buNone/>
              <a:defRPr>
                <a:solidFill>
                  <a:schemeClr val="tx1">
                    <a:tint val="75000"/>
                  </a:schemeClr>
                </a:solidFill>
              </a:defRPr>
            </a:lvl2pPr>
            <a:lvl3pPr marL="1100663" indent="0" algn="ctr">
              <a:buNone/>
              <a:defRPr>
                <a:solidFill>
                  <a:schemeClr val="tx1">
                    <a:tint val="75000"/>
                  </a:schemeClr>
                </a:solidFill>
              </a:defRPr>
            </a:lvl3pPr>
            <a:lvl4pPr marL="1650995" indent="0" algn="ctr">
              <a:buNone/>
              <a:defRPr>
                <a:solidFill>
                  <a:schemeClr val="tx1">
                    <a:tint val="75000"/>
                  </a:schemeClr>
                </a:solidFill>
              </a:defRPr>
            </a:lvl4pPr>
            <a:lvl5pPr marL="2201327" indent="0" algn="ctr">
              <a:buNone/>
              <a:defRPr>
                <a:solidFill>
                  <a:schemeClr val="tx1">
                    <a:tint val="75000"/>
                  </a:schemeClr>
                </a:solidFill>
              </a:defRPr>
            </a:lvl5pPr>
            <a:lvl6pPr marL="2751658" indent="0" algn="ctr">
              <a:buNone/>
              <a:defRPr>
                <a:solidFill>
                  <a:schemeClr val="tx1">
                    <a:tint val="75000"/>
                  </a:schemeClr>
                </a:solidFill>
              </a:defRPr>
            </a:lvl6pPr>
            <a:lvl7pPr marL="3301990" indent="0" algn="ctr">
              <a:buNone/>
              <a:defRPr>
                <a:solidFill>
                  <a:schemeClr val="tx1">
                    <a:tint val="75000"/>
                  </a:schemeClr>
                </a:solidFill>
              </a:defRPr>
            </a:lvl7pPr>
            <a:lvl8pPr marL="3852321" indent="0" algn="ctr">
              <a:buNone/>
              <a:defRPr>
                <a:solidFill>
                  <a:schemeClr val="tx1">
                    <a:tint val="75000"/>
                  </a:schemeClr>
                </a:solidFill>
              </a:defRPr>
            </a:lvl8pPr>
            <a:lvl9pPr marL="4402653"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5725F2B-6383-41B0-90B0-0BB0A918BD2E}" type="datetime1">
              <a:rPr lang="en-US" smtClean="0"/>
              <a:pPr/>
              <a:t>11/2/2023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443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NL"/>
          </a:p>
        </p:txBody>
      </p:sp>
      <p:sp>
        <p:nvSpPr>
          <p:cNvPr id="3" name="Text Placeholder 2"/>
          <p:cNvSpPr>
            <a:spLocks noGrp="1"/>
          </p:cNvSpPr>
          <p:nvPr>
            <p:ph type="body" idx="1"/>
          </p:nvPr>
        </p:nvSpPr>
        <p:spPr>
          <a:xfrm>
            <a:off x="608490" y="1587708"/>
            <a:ext cx="5377097" cy="661679"/>
          </a:xfrm>
        </p:spPr>
        <p:txBody>
          <a:bodyPr anchor="b"/>
          <a:lstStyle>
            <a:lvl1pPr marL="0" indent="0">
              <a:buNone/>
              <a:defRPr sz="2600" b="1"/>
            </a:lvl1pPr>
            <a:lvl2pPr marL="500061" indent="0">
              <a:buNone/>
              <a:defRPr sz="2200" b="1"/>
            </a:lvl2pPr>
            <a:lvl3pPr marL="1000123" indent="0">
              <a:buNone/>
              <a:defRPr sz="2000" b="1"/>
            </a:lvl3pPr>
            <a:lvl4pPr marL="1500184" indent="0">
              <a:buNone/>
              <a:defRPr sz="1800" b="1"/>
            </a:lvl4pPr>
            <a:lvl5pPr marL="2000245" indent="0">
              <a:buNone/>
              <a:defRPr sz="1800" b="1"/>
            </a:lvl5pPr>
            <a:lvl6pPr marL="2500306" indent="0">
              <a:buNone/>
              <a:defRPr sz="1800" b="1"/>
            </a:lvl6pPr>
            <a:lvl7pPr marL="3000368" indent="0">
              <a:buNone/>
              <a:defRPr sz="1800" b="1"/>
            </a:lvl7pPr>
            <a:lvl8pPr marL="3500430" indent="0">
              <a:buNone/>
              <a:defRPr sz="1800" b="1"/>
            </a:lvl8pPr>
            <a:lvl9pPr marL="4000490" indent="0">
              <a:buNone/>
              <a:defRPr sz="1800" b="1"/>
            </a:lvl9pPr>
          </a:lstStyle>
          <a:p>
            <a:pPr lvl="0"/>
            <a:r>
              <a:rPr lang="en-US"/>
              <a:t>Click to edit Master text styles</a:t>
            </a:r>
          </a:p>
        </p:txBody>
      </p:sp>
      <p:sp>
        <p:nvSpPr>
          <p:cNvPr id="4" name="Content Placeholder 3"/>
          <p:cNvSpPr>
            <a:spLocks noGrp="1"/>
          </p:cNvSpPr>
          <p:nvPr>
            <p:ph sz="half" idx="2"/>
          </p:nvPr>
        </p:nvSpPr>
        <p:spPr>
          <a:xfrm>
            <a:off x="608490" y="2249384"/>
            <a:ext cx="5377097" cy="4086657"/>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82096" y="1587708"/>
            <a:ext cx="5379210" cy="661679"/>
          </a:xfrm>
        </p:spPr>
        <p:txBody>
          <a:bodyPr anchor="b"/>
          <a:lstStyle>
            <a:lvl1pPr marL="0" indent="0">
              <a:buNone/>
              <a:defRPr sz="2600" b="1"/>
            </a:lvl1pPr>
            <a:lvl2pPr marL="500061" indent="0">
              <a:buNone/>
              <a:defRPr sz="2200" b="1"/>
            </a:lvl2pPr>
            <a:lvl3pPr marL="1000123" indent="0">
              <a:buNone/>
              <a:defRPr sz="2000" b="1"/>
            </a:lvl3pPr>
            <a:lvl4pPr marL="1500184" indent="0">
              <a:buNone/>
              <a:defRPr sz="1800" b="1"/>
            </a:lvl4pPr>
            <a:lvl5pPr marL="2000245" indent="0">
              <a:buNone/>
              <a:defRPr sz="1800" b="1"/>
            </a:lvl5pPr>
            <a:lvl6pPr marL="2500306" indent="0">
              <a:buNone/>
              <a:defRPr sz="1800" b="1"/>
            </a:lvl6pPr>
            <a:lvl7pPr marL="3000368" indent="0">
              <a:buNone/>
              <a:defRPr sz="1800" b="1"/>
            </a:lvl7pPr>
            <a:lvl8pPr marL="3500430" indent="0">
              <a:buNone/>
              <a:defRPr sz="1800" b="1"/>
            </a:lvl8pPr>
            <a:lvl9pPr marL="4000490" indent="0">
              <a:buNone/>
              <a:defRPr sz="1800" b="1"/>
            </a:lvl9pPr>
          </a:lstStyle>
          <a:p>
            <a:pPr lvl="0"/>
            <a:r>
              <a:rPr lang="en-US"/>
              <a:t>Click to edit Master text styles</a:t>
            </a:r>
          </a:p>
        </p:txBody>
      </p:sp>
      <p:sp>
        <p:nvSpPr>
          <p:cNvPr id="6" name="Content Placeholder 5"/>
          <p:cNvSpPr>
            <a:spLocks noGrp="1"/>
          </p:cNvSpPr>
          <p:nvPr>
            <p:ph sz="quarter" idx="4"/>
          </p:nvPr>
        </p:nvSpPr>
        <p:spPr>
          <a:xfrm>
            <a:off x="6182096" y="2249384"/>
            <a:ext cx="5379210" cy="4086657"/>
          </a:xfrm>
        </p:spPr>
        <p:txBody>
          <a:bodyPr/>
          <a:lstStyle>
            <a:lvl1pPr>
              <a:defRPr sz="2600"/>
            </a:lvl1pPr>
            <a:lvl2pPr>
              <a:defRPr sz="22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2145EEF4-5C1D-4FE7-ABA4-BC36D71F9EBF}" type="datetimeFigureOut">
              <a:rPr lang="nl-NL" smtClean="0"/>
              <a:t>2-11-2023</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31352288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2145EEF4-5C1D-4FE7-ABA4-BC36D71F9EBF}" type="datetimeFigureOut">
              <a:rPr lang="nl-NL" smtClean="0"/>
              <a:t>2-11-2023</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141920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5EEF4-5C1D-4FE7-ABA4-BC36D71F9EBF}" type="datetimeFigureOut">
              <a:rPr lang="nl-NL" smtClean="0"/>
              <a:t>2-11-2023</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3267917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8498" y="282404"/>
            <a:ext cx="4003772" cy="1201861"/>
          </a:xfrm>
        </p:spPr>
        <p:txBody>
          <a:bodyPr anchor="b"/>
          <a:lstStyle>
            <a:lvl1pPr algn="l">
              <a:defRPr sz="2200" b="1"/>
            </a:lvl1pPr>
          </a:lstStyle>
          <a:p>
            <a:r>
              <a:rPr lang="en-US"/>
              <a:t>Click to edit Master title style</a:t>
            </a:r>
            <a:endParaRPr lang="nl-NL"/>
          </a:p>
        </p:txBody>
      </p:sp>
      <p:sp>
        <p:nvSpPr>
          <p:cNvPr id="3" name="Content Placeholder 2"/>
          <p:cNvSpPr>
            <a:spLocks noGrp="1"/>
          </p:cNvSpPr>
          <p:nvPr>
            <p:ph idx="1"/>
          </p:nvPr>
        </p:nvSpPr>
        <p:spPr>
          <a:xfrm>
            <a:off x="4758044" y="282430"/>
            <a:ext cx="6803242" cy="6053636"/>
          </a:xfrm>
        </p:spPr>
        <p:txBody>
          <a:bodyPr/>
          <a:lstStyle>
            <a:lvl1pPr>
              <a:defRPr sz="3500"/>
            </a:lvl1pPr>
            <a:lvl2pPr>
              <a:defRPr sz="3100"/>
            </a:lvl2pPr>
            <a:lvl3pPr>
              <a:defRPr sz="26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08498" y="1484271"/>
            <a:ext cx="4003772" cy="4851775"/>
          </a:xfrm>
        </p:spPr>
        <p:txBody>
          <a:bodyPr/>
          <a:lstStyle>
            <a:lvl1pPr marL="0" indent="0">
              <a:buNone/>
              <a:defRPr sz="1500"/>
            </a:lvl1pPr>
            <a:lvl2pPr marL="500061" indent="0">
              <a:buNone/>
              <a:defRPr sz="1300"/>
            </a:lvl2pPr>
            <a:lvl3pPr marL="1000123" indent="0">
              <a:buNone/>
              <a:defRPr sz="1100"/>
            </a:lvl3pPr>
            <a:lvl4pPr marL="1500184" indent="0">
              <a:buNone/>
              <a:defRPr sz="1000"/>
            </a:lvl4pPr>
            <a:lvl5pPr marL="2000245" indent="0">
              <a:buNone/>
              <a:defRPr sz="1000"/>
            </a:lvl5pPr>
            <a:lvl6pPr marL="2500306" indent="0">
              <a:buNone/>
              <a:defRPr sz="1000"/>
            </a:lvl6pPr>
            <a:lvl7pPr marL="3000368" indent="0">
              <a:buNone/>
              <a:defRPr sz="1000"/>
            </a:lvl7pPr>
            <a:lvl8pPr marL="3500430" indent="0">
              <a:buNone/>
              <a:defRPr sz="1000"/>
            </a:lvl8pPr>
            <a:lvl9pPr marL="400049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45EEF4-5C1D-4FE7-ABA4-BC36D71F9EBF}" type="datetimeFigureOut">
              <a:rPr lang="nl-NL" smtClean="0"/>
              <a:t>2-11-2023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116208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5366" y="4965065"/>
            <a:ext cx="7301865" cy="586154"/>
          </a:xfrm>
        </p:spPr>
        <p:txBody>
          <a:bodyPr anchor="b"/>
          <a:lstStyle>
            <a:lvl1pPr algn="l">
              <a:defRPr sz="2200" b="1"/>
            </a:lvl1pPr>
          </a:lstStyle>
          <a:p>
            <a:r>
              <a:rPr lang="en-US"/>
              <a:t>Click to edit Master title style</a:t>
            </a:r>
            <a:endParaRPr lang="nl-NL"/>
          </a:p>
        </p:txBody>
      </p:sp>
      <p:sp>
        <p:nvSpPr>
          <p:cNvPr id="3" name="Picture Placeholder 2"/>
          <p:cNvSpPr>
            <a:spLocks noGrp="1"/>
          </p:cNvSpPr>
          <p:nvPr>
            <p:ph type="pic" idx="1"/>
          </p:nvPr>
        </p:nvSpPr>
        <p:spPr>
          <a:xfrm>
            <a:off x="2385366" y="633778"/>
            <a:ext cx="7301865" cy="4255770"/>
          </a:xfrm>
        </p:spPr>
        <p:txBody>
          <a:bodyPr/>
          <a:lstStyle>
            <a:lvl1pPr marL="0" indent="0">
              <a:buNone/>
              <a:defRPr sz="3500"/>
            </a:lvl1pPr>
            <a:lvl2pPr marL="500061" indent="0">
              <a:buNone/>
              <a:defRPr sz="3100"/>
            </a:lvl2pPr>
            <a:lvl3pPr marL="1000123" indent="0">
              <a:buNone/>
              <a:defRPr sz="2600"/>
            </a:lvl3pPr>
            <a:lvl4pPr marL="1500184" indent="0">
              <a:buNone/>
              <a:defRPr sz="2200"/>
            </a:lvl4pPr>
            <a:lvl5pPr marL="2000245" indent="0">
              <a:buNone/>
              <a:defRPr sz="2200"/>
            </a:lvl5pPr>
            <a:lvl6pPr marL="2500306" indent="0">
              <a:buNone/>
              <a:defRPr sz="2200"/>
            </a:lvl6pPr>
            <a:lvl7pPr marL="3000368" indent="0">
              <a:buNone/>
              <a:defRPr sz="2200"/>
            </a:lvl7pPr>
            <a:lvl8pPr marL="3500430" indent="0">
              <a:buNone/>
              <a:defRPr sz="2200"/>
            </a:lvl8pPr>
            <a:lvl9pPr marL="4000490" indent="0">
              <a:buNone/>
              <a:defRPr sz="2200"/>
            </a:lvl9pPr>
          </a:lstStyle>
          <a:p>
            <a:endParaRPr lang="nl-NL"/>
          </a:p>
        </p:txBody>
      </p:sp>
      <p:sp>
        <p:nvSpPr>
          <p:cNvPr id="4" name="Text Placeholder 3"/>
          <p:cNvSpPr>
            <a:spLocks noGrp="1"/>
          </p:cNvSpPr>
          <p:nvPr>
            <p:ph type="body" sz="half" idx="2"/>
          </p:nvPr>
        </p:nvSpPr>
        <p:spPr>
          <a:xfrm>
            <a:off x="2385366" y="5551227"/>
            <a:ext cx="7301865" cy="832436"/>
          </a:xfrm>
        </p:spPr>
        <p:txBody>
          <a:bodyPr/>
          <a:lstStyle>
            <a:lvl1pPr marL="0" indent="0">
              <a:buNone/>
              <a:defRPr sz="1500"/>
            </a:lvl1pPr>
            <a:lvl2pPr marL="500061" indent="0">
              <a:buNone/>
              <a:defRPr sz="1300"/>
            </a:lvl2pPr>
            <a:lvl3pPr marL="1000123" indent="0">
              <a:buNone/>
              <a:defRPr sz="1100"/>
            </a:lvl3pPr>
            <a:lvl4pPr marL="1500184" indent="0">
              <a:buNone/>
              <a:defRPr sz="1000"/>
            </a:lvl4pPr>
            <a:lvl5pPr marL="2000245" indent="0">
              <a:buNone/>
              <a:defRPr sz="1000"/>
            </a:lvl5pPr>
            <a:lvl6pPr marL="2500306" indent="0">
              <a:buNone/>
              <a:defRPr sz="1000"/>
            </a:lvl6pPr>
            <a:lvl7pPr marL="3000368" indent="0">
              <a:buNone/>
              <a:defRPr sz="1000"/>
            </a:lvl7pPr>
            <a:lvl8pPr marL="3500430" indent="0">
              <a:buNone/>
              <a:defRPr sz="1000"/>
            </a:lvl8pPr>
            <a:lvl9pPr marL="400049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45EEF4-5C1D-4FE7-ABA4-BC36D71F9EBF}" type="datetimeFigureOut">
              <a:rPr lang="nl-NL" smtClean="0"/>
              <a:t>2-11-2023</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9FD2F697-5F89-4531-9188-D06EA6E2ED6F}" type="slidenum">
              <a:rPr lang="nl-NL" smtClean="0"/>
              <a:t>‹#›</a:t>
            </a:fld>
            <a:endParaRPr lang="nl-NL"/>
          </a:p>
        </p:txBody>
      </p:sp>
    </p:spTree>
    <p:extLst>
      <p:ext uri="{BB962C8B-B14F-4D97-AF65-F5344CB8AC3E}">
        <p14:creationId xmlns:p14="http://schemas.microsoft.com/office/powerpoint/2010/main" val="1338336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image" Target="../media/image2.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image" Target="../media/image1.jpeg"/><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8490" y="284047"/>
            <a:ext cx="10952798" cy="1182158"/>
          </a:xfrm>
          <a:prstGeom prst="rect">
            <a:avLst/>
          </a:prstGeom>
        </p:spPr>
        <p:txBody>
          <a:bodyPr vert="horz" lIns="100013" tIns="50006" rIns="100013" bIns="50006"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08490" y="1655030"/>
            <a:ext cx="10952798" cy="4681019"/>
          </a:xfrm>
          <a:prstGeom prst="rect">
            <a:avLst/>
          </a:prstGeom>
        </p:spPr>
        <p:txBody>
          <a:bodyPr vert="horz" lIns="100013" tIns="50006" rIns="100013" bIns="5000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608492" y="6574149"/>
            <a:ext cx="2839615" cy="377634"/>
          </a:xfrm>
          <a:prstGeom prst="rect">
            <a:avLst/>
          </a:prstGeom>
        </p:spPr>
        <p:txBody>
          <a:bodyPr vert="horz" lIns="100013" tIns="50006" rIns="100013" bIns="50006" rtlCol="0" anchor="ctr"/>
          <a:lstStyle>
            <a:lvl1pPr algn="l">
              <a:defRPr sz="1300">
                <a:solidFill>
                  <a:schemeClr val="tx1">
                    <a:tint val="75000"/>
                  </a:schemeClr>
                </a:solidFill>
              </a:defRPr>
            </a:lvl1pPr>
          </a:lstStyle>
          <a:p>
            <a:fld id="{2145EEF4-5C1D-4FE7-ABA4-BC36D71F9EBF}" type="datetimeFigureOut">
              <a:rPr lang="nl-NL" smtClean="0"/>
              <a:t>2-11-2023</a:t>
            </a:fld>
            <a:endParaRPr lang="nl-NL"/>
          </a:p>
        </p:txBody>
      </p:sp>
      <p:sp>
        <p:nvSpPr>
          <p:cNvPr id="5" name="Footer Placeholder 4"/>
          <p:cNvSpPr>
            <a:spLocks noGrp="1"/>
          </p:cNvSpPr>
          <p:nvPr>
            <p:ph type="ftr" sz="quarter" idx="3"/>
          </p:nvPr>
        </p:nvSpPr>
        <p:spPr>
          <a:xfrm>
            <a:off x="4158013" y="6574149"/>
            <a:ext cx="3853762" cy="377634"/>
          </a:xfrm>
          <a:prstGeom prst="rect">
            <a:avLst/>
          </a:prstGeom>
        </p:spPr>
        <p:txBody>
          <a:bodyPr vert="horz" lIns="100013" tIns="50006" rIns="100013" bIns="50006" rtlCol="0" anchor="ctr"/>
          <a:lstStyle>
            <a:lvl1pPr algn="ctr">
              <a:defRPr sz="13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721672" y="6574149"/>
            <a:ext cx="2839615" cy="377634"/>
          </a:xfrm>
          <a:prstGeom prst="rect">
            <a:avLst/>
          </a:prstGeom>
        </p:spPr>
        <p:txBody>
          <a:bodyPr vert="horz" lIns="100013" tIns="50006" rIns="100013" bIns="50006" rtlCol="0" anchor="ctr"/>
          <a:lstStyle>
            <a:lvl1pPr algn="r">
              <a:defRPr sz="1300">
                <a:solidFill>
                  <a:schemeClr val="tx1">
                    <a:tint val="75000"/>
                  </a:schemeClr>
                </a:solidFill>
              </a:defRPr>
            </a:lvl1pPr>
          </a:lstStyle>
          <a:p>
            <a:fld id="{9FD2F697-5F89-4531-9188-D06EA6E2ED6F}" type="slidenum">
              <a:rPr lang="nl-NL" smtClean="0"/>
              <a:t>‹#›</a:t>
            </a:fld>
            <a:endParaRPr lang="nl-NL"/>
          </a:p>
        </p:txBody>
      </p:sp>
    </p:spTree>
    <p:extLst>
      <p:ext uri="{BB962C8B-B14F-4D97-AF65-F5344CB8AC3E}">
        <p14:creationId xmlns:p14="http://schemas.microsoft.com/office/powerpoint/2010/main" val="3279793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1000123" rtl="0" eaLnBrk="1" latinLnBrk="0" hangingPunct="1">
        <a:spcBef>
          <a:spcPct val="0"/>
        </a:spcBef>
        <a:buNone/>
        <a:defRPr sz="4800" kern="1200">
          <a:solidFill>
            <a:schemeClr val="tx1"/>
          </a:solidFill>
          <a:latin typeface="+mj-lt"/>
          <a:ea typeface="+mj-ea"/>
          <a:cs typeface="+mj-cs"/>
        </a:defRPr>
      </a:lvl1pPr>
    </p:titleStyle>
    <p:bodyStyle>
      <a:lvl1pPr marL="375047" indent="-375047" algn="l" defTabSz="1000123" rtl="0" eaLnBrk="1" latinLnBrk="0" hangingPunct="1">
        <a:spcBef>
          <a:spcPct val="20000"/>
        </a:spcBef>
        <a:buFont typeface="Arial" panose="020B0604020202020204" pitchFamily="34" charset="0"/>
        <a:buChar char="•"/>
        <a:defRPr sz="3500" kern="1200">
          <a:solidFill>
            <a:schemeClr val="tx1"/>
          </a:solidFill>
          <a:latin typeface="+mn-lt"/>
          <a:ea typeface="+mn-ea"/>
          <a:cs typeface="+mn-cs"/>
        </a:defRPr>
      </a:lvl1pPr>
      <a:lvl2pPr marL="812600" indent="-312538" algn="l" defTabSz="1000123"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50153" indent="-250031" algn="l" defTabSz="1000123"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3pPr>
      <a:lvl4pPr marL="1750215" indent="-250031" algn="l" defTabSz="100012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4pPr>
      <a:lvl5pPr marL="2250276" indent="-250031" algn="l" defTabSz="100012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5pPr>
      <a:lvl6pPr marL="2750337" indent="-250031" algn="l" defTabSz="100012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6pPr>
      <a:lvl7pPr marL="3250398" indent="-250031" algn="l" defTabSz="100012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7pPr>
      <a:lvl8pPr marL="3750460" indent="-250031" algn="l" defTabSz="100012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8pPr>
      <a:lvl9pPr marL="4250522" indent="-250031" algn="l" defTabSz="1000123" rtl="0" eaLnBrk="1" latinLnBrk="0" hangingPunct="1">
        <a:spcBef>
          <a:spcPct val="20000"/>
        </a:spcBef>
        <a:buFont typeface="Arial" panose="020B0604020202020204" pitchFamily="34" charset="0"/>
        <a:buChar char="•"/>
        <a:defRPr sz="2200" kern="1200">
          <a:solidFill>
            <a:schemeClr val="tx1"/>
          </a:solidFill>
          <a:latin typeface="+mn-lt"/>
          <a:ea typeface="+mn-ea"/>
          <a:cs typeface="+mn-cs"/>
        </a:defRPr>
      </a:lvl9pPr>
    </p:bodyStyle>
    <p:otherStyle>
      <a:defPPr>
        <a:defRPr lang="nl-NL"/>
      </a:defPPr>
      <a:lvl1pPr marL="0" algn="l" defTabSz="1000123" rtl="0" eaLnBrk="1" latinLnBrk="0" hangingPunct="1">
        <a:defRPr sz="2000" kern="1200">
          <a:solidFill>
            <a:schemeClr val="tx1"/>
          </a:solidFill>
          <a:latin typeface="+mn-lt"/>
          <a:ea typeface="+mn-ea"/>
          <a:cs typeface="+mn-cs"/>
        </a:defRPr>
      </a:lvl1pPr>
      <a:lvl2pPr marL="500061" algn="l" defTabSz="1000123" rtl="0" eaLnBrk="1" latinLnBrk="0" hangingPunct="1">
        <a:defRPr sz="2000" kern="1200">
          <a:solidFill>
            <a:schemeClr val="tx1"/>
          </a:solidFill>
          <a:latin typeface="+mn-lt"/>
          <a:ea typeface="+mn-ea"/>
          <a:cs typeface="+mn-cs"/>
        </a:defRPr>
      </a:lvl2pPr>
      <a:lvl3pPr marL="1000123" algn="l" defTabSz="1000123" rtl="0" eaLnBrk="1" latinLnBrk="0" hangingPunct="1">
        <a:defRPr sz="2000" kern="1200">
          <a:solidFill>
            <a:schemeClr val="tx1"/>
          </a:solidFill>
          <a:latin typeface="+mn-lt"/>
          <a:ea typeface="+mn-ea"/>
          <a:cs typeface="+mn-cs"/>
        </a:defRPr>
      </a:lvl3pPr>
      <a:lvl4pPr marL="1500184" algn="l" defTabSz="1000123" rtl="0" eaLnBrk="1" latinLnBrk="0" hangingPunct="1">
        <a:defRPr sz="2000" kern="1200">
          <a:solidFill>
            <a:schemeClr val="tx1"/>
          </a:solidFill>
          <a:latin typeface="+mn-lt"/>
          <a:ea typeface="+mn-ea"/>
          <a:cs typeface="+mn-cs"/>
        </a:defRPr>
      </a:lvl4pPr>
      <a:lvl5pPr marL="2000245" algn="l" defTabSz="1000123" rtl="0" eaLnBrk="1" latinLnBrk="0" hangingPunct="1">
        <a:defRPr sz="2000" kern="1200">
          <a:solidFill>
            <a:schemeClr val="tx1"/>
          </a:solidFill>
          <a:latin typeface="+mn-lt"/>
          <a:ea typeface="+mn-ea"/>
          <a:cs typeface="+mn-cs"/>
        </a:defRPr>
      </a:lvl5pPr>
      <a:lvl6pPr marL="2500306" algn="l" defTabSz="1000123" rtl="0" eaLnBrk="1" latinLnBrk="0" hangingPunct="1">
        <a:defRPr sz="2000" kern="1200">
          <a:solidFill>
            <a:schemeClr val="tx1"/>
          </a:solidFill>
          <a:latin typeface="+mn-lt"/>
          <a:ea typeface="+mn-ea"/>
          <a:cs typeface="+mn-cs"/>
        </a:defRPr>
      </a:lvl6pPr>
      <a:lvl7pPr marL="3000368" algn="l" defTabSz="1000123" rtl="0" eaLnBrk="1" latinLnBrk="0" hangingPunct="1">
        <a:defRPr sz="2000" kern="1200">
          <a:solidFill>
            <a:schemeClr val="tx1"/>
          </a:solidFill>
          <a:latin typeface="+mn-lt"/>
          <a:ea typeface="+mn-ea"/>
          <a:cs typeface="+mn-cs"/>
        </a:defRPr>
      </a:lvl7pPr>
      <a:lvl8pPr marL="3500430" algn="l" defTabSz="1000123" rtl="0" eaLnBrk="1" latinLnBrk="0" hangingPunct="1">
        <a:defRPr sz="2000" kern="1200">
          <a:solidFill>
            <a:schemeClr val="tx1"/>
          </a:solidFill>
          <a:latin typeface="+mn-lt"/>
          <a:ea typeface="+mn-ea"/>
          <a:cs typeface="+mn-cs"/>
        </a:defRPr>
      </a:lvl8pPr>
      <a:lvl9pPr marL="4000490" algn="l" defTabSz="1000123"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33"/>
          <a:srcRect/>
          <a:stretch>
            <a:fillRect/>
          </a:stretch>
        </a:blipFill>
        <a:effectLst/>
      </p:bgPr>
    </p:bg>
    <p:spTree>
      <p:nvGrpSpPr>
        <p:cNvPr id="1" name=""/>
        <p:cNvGrpSpPr/>
        <p:nvPr/>
      </p:nvGrpSpPr>
      <p:grpSpPr>
        <a:xfrm>
          <a:off x="0" y="0"/>
          <a:ext cx="0" cy="0"/>
          <a:chOff x="0" y="0"/>
          <a:chExt cx="0" cy="0"/>
        </a:xfrm>
      </p:grpSpPr>
      <p:sp>
        <p:nvSpPr>
          <p:cNvPr id="5122" name="Tijdelijke aanduiding voor titel 1"/>
          <p:cNvSpPr>
            <a:spLocks noGrp="1"/>
          </p:cNvSpPr>
          <p:nvPr>
            <p:ph type="title"/>
          </p:nvPr>
        </p:nvSpPr>
        <p:spPr bwMode="auto">
          <a:xfrm>
            <a:off x="368611" y="377634"/>
            <a:ext cx="11434518" cy="28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3333" rIns="0" bIns="0" numCol="1" anchor="ctr" anchorCtr="0" compatLnSpc="1">
            <a:prstTxWarp prst="textNoShape">
              <a:avLst/>
            </a:prstTxWarp>
          </a:bodyPr>
          <a:lstStyle/>
          <a:p>
            <a:pPr lvl="0"/>
            <a:r>
              <a:rPr lang="nl-NL" altLang="en-US"/>
              <a:t>Klik om de stijl te bewerken</a:t>
            </a:r>
          </a:p>
        </p:txBody>
      </p:sp>
      <p:sp>
        <p:nvSpPr>
          <p:cNvPr id="5123" name="Tijdelijke aanduiding voor tekst 2"/>
          <p:cNvSpPr>
            <a:spLocks noGrp="1"/>
          </p:cNvSpPr>
          <p:nvPr>
            <p:ph type="body" idx="1"/>
          </p:nvPr>
        </p:nvSpPr>
        <p:spPr bwMode="auto">
          <a:xfrm>
            <a:off x="368611" y="1219923"/>
            <a:ext cx="11434518" cy="479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nl-NL" altLang="en-US"/>
              <a:t>Bullet</a:t>
            </a:r>
          </a:p>
          <a:p>
            <a:pPr lvl="1"/>
            <a:r>
              <a:rPr lang="nl-NL" altLang="en-US"/>
              <a:t>Sub-bullet</a:t>
            </a:r>
          </a:p>
          <a:p>
            <a:pPr lvl="2"/>
            <a:r>
              <a:rPr lang="nl-NL" altLang="en-US"/>
              <a:t>Platte tekst</a:t>
            </a:r>
          </a:p>
          <a:p>
            <a:pPr lvl="3"/>
            <a:r>
              <a:rPr lang="nl-NL" altLang="en-US"/>
              <a:t>Header</a:t>
            </a:r>
          </a:p>
          <a:p>
            <a:pPr lvl="4"/>
            <a:r>
              <a:rPr lang="nl-NL" altLang="en-US"/>
              <a:t>Bronvermelding</a:t>
            </a:r>
          </a:p>
        </p:txBody>
      </p:sp>
      <p:grpSp>
        <p:nvGrpSpPr>
          <p:cNvPr id="5124" name="GRID" hidden="1"/>
          <p:cNvGrpSpPr>
            <a:grpSpLocks/>
          </p:cNvGrpSpPr>
          <p:nvPr/>
        </p:nvGrpSpPr>
        <p:grpSpPr bwMode="auto">
          <a:xfrm>
            <a:off x="-1240380" y="-937517"/>
            <a:ext cx="14898224" cy="8713493"/>
            <a:chOff x="-1242259" y="-906295"/>
            <a:chExt cx="14925288" cy="8424936"/>
          </a:xfrm>
        </p:grpSpPr>
        <p:grpSp>
          <p:nvGrpSpPr>
            <p:cNvPr id="5134" name="GRID"/>
            <p:cNvGrpSpPr>
              <a:grpSpLocks/>
            </p:cNvGrpSpPr>
            <p:nvPr userDrawn="1"/>
          </p:nvGrpSpPr>
          <p:grpSpPr bwMode="auto">
            <a:xfrm>
              <a:off x="-1242259" y="-906295"/>
              <a:ext cx="14925288" cy="8424936"/>
              <a:chOff x="-1242259" y="-906295"/>
              <a:chExt cx="14925288" cy="8424936"/>
            </a:xfrm>
          </p:grpSpPr>
          <p:grpSp>
            <p:nvGrpSpPr>
              <p:cNvPr id="5137" name="Groep 22"/>
              <p:cNvGrpSpPr>
                <a:grpSpLocks/>
              </p:cNvGrpSpPr>
              <p:nvPr userDrawn="1"/>
            </p:nvGrpSpPr>
            <p:grpSpPr bwMode="auto">
              <a:xfrm>
                <a:off x="0" y="-906295"/>
                <a:ext cx="368300" cy="8424936"/>
                <a:chOff x="0" y="-906295"/>
                <a:chExt cx="368300" cy="8424936"/>
              </a:xfrm>
            </p:grpSpPr>
            <p:cxnSp>
              <p:nvCxnSpPr>
                <p:cNvPr id="33" name="Rechte verbindingslijn 32"/>
                <p:cNvCxnSpPr/>
                <p:nvPr/>
              </p:nvCxnSpPr>
              <p:spPr>
                <a:xfrm>
                  <a:off x="375" y="-906295"/>
                  <a:ext cx="0" cy="842493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Rechte verbindingslijn 33"/>
                <p:cNvCxnSpPr/>
                <p:nvPr/>
              </p:nvCxnSpPr>
              <p:spPr>
                <a:xfrm>
                  <a:off x="367694" y="-906295"/>
                  <a:ext cx="0" cy="842493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138" name="Groep 23"/>
              <p:cNvGrpSpPr>
                <a:grpSpLocks/>
              </p:cNvGrpSpPr>
              <p:nvPr userDrawn="1"/>
            </p:nvGrpSpPr>
            <p:grpSpPr bwMode="auto">
              <a:xfrm>
                <a:off x="11823700" y="-906295"/>
                <a:ext cx="368300" cy="8424936"/>
                <a:chOff x="0" y="-906295"/>
                <a:chExt cx="368300" cy="8424936"/>
              </a:xfrm>
            </p:grpSpPr>
            <p:cxnSp>
              <p:nvCxnSpPr>
                <p:cNvPr id="31" name="Rechte verbindingslijn 30"/>
                <p:cNvCxnSpPr/>
                <p:nvPr/>
              </p:nvCxnSpPr>
              <p:spPr>
                <a:xfrm>
                  <a:off x="-715" y="-906295"/>
                  <a:ext cx="0" cy="842493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Rechte verbindingslijn 31"/>
                <p:cNvCxnSpPr/>
                <p:nvPr/>
              </p:nvCxnSpPr>
              <p:spPr>
                <a:xfrm>
                  <a:off x="368557" y="-906295"/>
                  <a:ext cx="0" cy="842493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139" name="Groep 24"/>
              <p:cNvGrpSpPr>
                <a:grpSpLocks/>
              </p:cNvGrpSpPr>
              <p:nvPr userDrawn="1"/>
            </p:nvGrpSpPr>
            <p:grpSpPr bwMode="auto">
              <a:xfrm rot="5400000">
                <a:off x="6036235" y="-7278494"/>
                <a:ext cx="368300" cy="14925288"/>
                <a:chOff x="0" y="-906295"/>
                <a:chExt cx="368300" cy="8424936"/>
              </a:xfrm>
            </p:grpSpPr>
            <p:cxnSp>
              <p:nvCxnSpPr>
                <p:cNvPr id="29" name="Rechte verbindingslijn 28"/>
                <p:cNvCxnSpPr/>
                <p:nvPr/>
              </p:nvCxnSpPr>
              <p:spPr>
                <a:xfrm>
                  <a:off x="176" y="-906295"/>
                  <a:ext cx="0" cy="842493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a:off x="368479" y="-906295"/>
                  <a:ext cx="0" cy="842493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5140" name="Groep 25"/>
              <p:cNvGrpSpPr>
                <a:grpSpLocks/>
              </p:cNvGrpSpPr>
              <p:nvPr userDrawn="1"/>
            </p:nvGrpSpPr>
            <p:grpSpPr bwMode="auto">
              <a:xfrm rot="5400000">
                <a:off x="6036235" y="-788795"/>
                <a:ext cx="368300" cy="14925288"/>
                <a:chOff x="0" y="-906295"/>
                <a:chExt cx="368300" cy="8424936"/>
              </a:xfrm>
            </p:grpSpPr>
            <p:cxnSp>
              <p:nvCxnSpPr>
                <p:cNvPr id="27" name="Rechte verbindingslijn 26"/>
                <p:cNvCxnSpPr/>
                <p:nvPr/>
              </p:nvCxnSpPr>
              <p:spPr>
                <a:xfrm>
                  <a:off x="233" y="-906295"/>
                  <a:ext cx="0" cy="842493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Rechte verbindingslijn 27"/>
                <p:cNvCxnSpPr/>
                <p:nvPr/>
              </p:nvCxnSpPr>
              <p:spPr>
                <a:xfrm>
                  <a:off x="368536" y="-906295"/>
                  <a:ext cx="0" cy="8424936"/>
                </a:xfrm>
                <a:prstGeom prst="line">
                  <a:avLst/>
                </a:prstGeom>
                <a:ln w="635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35" name="Rechte verbindingslijn 34"/>
            <p:cNvCxnSpPr/>
            <p:nvPr userDrawn="1"/>
          </p:nvCxnSpPr>
          <p:spPr>
            <a:xfrm rot="5400000">
              <a:off x="6220386" y="-6282945"/>
              <a:ext cx="0" cy="1492528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6" name="Rechte verbindingslijn 35"/>
            <p:cNvCxnSpPr/>
            <p:nvPr userDrawn="1"/>
          </p:nvCxnSpPr>
          <p:spPr>
            <a:xfrm rot="5400000">
              <a:off x="6220386" y="-1645818"/>
              <a:ext cx="0" cy="1492528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5125" name="BALK"/>
          <p:cNvGrpSpPr>
            <a:grpSpLocks/>
          </p:cNvGrpSpPr>
          <p:nvPr/>
        </p:nvGrpSpPr>
        <p:grpSpPr bwMode="auto">
          <a:xfrm>
            <a:off x="0" y="6495303"/>
            <a:ext cx="12169775" cy="597647"/>
            <a:chOff x="12700" y="6280150"/>
            <a:chExt cx="12192000" cy="577849"/>
          </a:xfrm>
        </p:grpSpPr>
        <p:sp>
          <p:nvSpPr>
            <p:cNvPr id="5131" name="Rechthoek 13"/>
            <p:cNvSpPr>
              <a:spLocks/>
            </p:cNvSpPr>
            <p:nvPr userDrawn="1"/>
          </p:nvSpPr>
          <p:spPr bwMode="auto">
            <a:xfrm flipH="1">
              <a:off x="12700" y="6280150"/>
              <a:ext cx="12192000" cy="563882"/>
            </a:xfrm>
            <a:custGeom>
              <a:avLst/>
              <a:gdLst>
                <a:gd name="T0" fmla="*/ 0 w 12195178"/>
                <a:gd name="T1" fmla="*/ 161451 h 563882"/>
                <a:gd name="T2" fmla="*/ 3160 w 12195178"/>
                <a:gd name="T3" fmla="*/ 0 h 563882"/>
                <a:gd name="T4" fmla="*/ 1073669 w 12195178"/>
                <a:gd name="T5" fmla="*/ 0 h 563882"/>
                <a:gd name="T6" fmla="*/ 1688641 w 12195178"/>
                <a:gd name="T7" fmla="*/ 160020 h 563882"/>
                <a:gd name="T8" fmla="*/ 12150761 w 12195178"/>
                <a:gd name="T9" fmla="*/ 161451 h 563882"/>
                <a:gd name="T10" fmla="*/ 12150761 w 12195178"/>
                <a:gd name="T11" fmla="*/ 563882 h 563882"/>
                <a:gd name="T12" fmla="*/ 0 w 12195178"/>
                <a:gd name="T13" fmla="*/ 563882 h 563882"/>
                <a:gd name="T14" fmla="*/ 0 w 12195178"/>
                <a:gd name="T15" fmla="*/ 161451 h 5638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a:noFill/>
            </a:ln>
            <a:extLst>
              <a:ext uri="{91240B29-F687-4F45-9708-019B960494DF}">
                <a14:hiddenLine xmlns:a14="http://schemas.microsoft.com/office/drawing/2010/main" w="12700" cap="flat" cmpd="sng" algn="ctr">
                  <a:solidFill>
                    <a:srgbClr val="000000"/>
                  </a:solidFill>
                  <a:prstDash val="solid"/>
                  <a:miter lim="800000"/>
                  <a:headEnd/>
                  <a:tailEnd/>
                </a14:hiddenLine>
              </a:ext>
            </a:extLst>
          </p:spPr>
          <p:txBody>
            <a:bodyPr lIns="121920" tIns="60960" rIns="121920" bIns="60960" anchor="ctr"/>
            <a:lstStyle/>
            <a:p>
              <a:pPr defTabSz="1100663" fontAlgn="base">
                <a:spcBef>
                  <a:spcPct val="0"/>
                </a:spcBef>
                <a:spcAft>
                  <a:spcPct val="0"/>
                </a:spcAft>
              </a:pPr>
              <a:endParaRPr lang="nl-NL" sz="2400" b="1">
                <a:solidFill>
                  <a:prstClr val="black"/>
                </a:solidFill>
                <a:cs typeface="Arial" pitchFamily="34" charset="0"/>
              </a:endParaRPr>
            </a:p>
          </p:txBody>
        </p:sp>
        <p:sp>
          <p:nvSpPr>
            <p:cNvPr id="5132" name="Rechthoek 13"/>
            <p:cNvSpPr>
              <a:spLocks/>
            </p:cNvSpPr>
            <p:nvPr userDrawn="1"/>
          </p:nvSpPr>
          <p:spPr bwMode="auto">
            <a:xfrm flipH="1">
              <a:off x="12700" y="6294117"/>
              <a:ext cx="12192000" cy="563882"/>
            </a:xfrm>
            <a:custGeom>
              <a:avLst/>
              <a:gdLst>
                <a:gd name="T0" fmla="*/ 0 w 12195178"/>
                <a:gd name="T1" fmla="*/ 161451 h 563882"/>
                <a:gd name="T2" fmla="*/ 3160 w 12195178"/>
                <a:gd name="T3" fmla="*/ 0 h 563882"/>
                <a:gd name="T4" fmla="*/ 1073669 w 12195178"/>
                <a:gd name="T5" fmla="*/ 0 h 563882"/>
                <a:gd name="T6" fmla="*/ 1688641 w 12195178"/>
                <a:gd name="T7" fmla="*/ 160020 h 563882"/>
                <a:gd name="T8" fmla="*/ 12150761 w 12195178"/>
                <a:gd name="T9" fmla="*/ 161451 h 563882"/>
                <a:gd name="T10" fmla="*/ 12150761 w 12195178"/>
                <a:gd name="T11" fmla="*/ 563882 h 563882"/>
                <a:gd name="T12" fmla="*/ 0 w 12195178"/>
                <a:gd name="T13" fmla="*/ 563882 h 563882"/>
                <a:gd name="T14" fmla="*/ 0 w 12195178"/>
                <a:gd name="T15" fmla="*/ 161451 h 56388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FFFFFF"/>
            </a:solidFill>
            <a:ln>
              <a:noFill/>
            </a:ln>
            <a:extLst>
              <a:ext uri="{91240B29-F687-4F45-9708-019B960494DF}">
                <a14:hiddenLine xmlns:a14="http://schemas.microsoft.com/office/drawing/2010/main" w="12700" cap="flat" cmpd="sng" algn="ctr">
                  <a:solidFill>
                    <a:srgbClr val="000000"/>
                  </a:solidFill>
                  <a:prstDash val="solid"/>
                  <a:miter lim="800000"/>
                  <a:headEnd/>
                  <a:tailEnd/>
                </a14:hiddenLine>
              </a:ext>
            </a:extLst>
          </p:spPr>
          <p:txBody>
            <a:bodyPr lIns="121920" tIns="60960" rIns="121920" bIns="60960" anchor="ctr"/>
            <a:lstStyle/>
            <a:p>
              <a:pPr defTabSz="1100663" fontAlgn="base">
                <a:spcBef>
                  <a:spcPct val="0"/>
                </a:spcBef>
                <a:spcAft>
                  <a:spcPct val="0"/>
                </a:spcAft>
              </a:pPr>
              <a:endParaRPr lang="nl-NL" sz="2400" b="1">
                <a:solidFill>
                  <a:prstClr val="black"/>
                </a:solidFill>
                <a:cs typeface="Arial" pitchFamily="34" charset="0"/>
              </a:endParaRPr>
            </a:p>
          </p:txBody>
        </p:sp>
        <p:pic>
          <p:nvPicPr>
            <p:cNvPr id="5133" name="Picture 2"/>
            <p:cNvPicPr>
              <a:picLocks noChangeAspect="1" noChangeArrowheads="1"/>
            </p:cNvPicPr>
            <p:nvPr userDrawn="1"/>
          </p:nvPicPr>
          <p:blipFill>
            <a:blip r:embed="rId3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Tijdelijke aanduiding voor datum 3"/>
          <p:cNvSpPr>
            <a:spLocks noGrp="1"/>
          </p:cNvSpPr>
          <p:nvPr>
            <p:ph type="dt" sz="half" idx="2"/>
          </p:nvPr>
        </p:nvSpPr>
        <p:spPr>
          <a:xfrm>
            <a:off x="725507" y="6785938"/>
            <a:ext cx="2178468" cy="172398"/>
          </a:xfrm>
          <a:prstGeom prst="rect">
            <a:avLst/>
          </a:prstGeom>
        </p:spPr>
        <p:txBody>
          <a:bodyPr vert="horz" lIns="0" tIns="0" rIns="0" bIns="0" rtlCol="0" anchor="ctr"/>
          <a:lstStyle>
            <a:lvl1pPr algn="l" fontAlgn="auto">
              <a:spcBef>
                <a:spcPts val="0"/>
              </a:spcBef>
              <a:spcAft>
                <a:spcPts val="0"/>
              </a:spcAft>
              <a:defRPr sz="1000" b="0">
                <a:solidFill>
                  <a:prstClr val="white">
                    <a:lumMod val="50000"/>
                  </a:prstClr>
                </a:solidFill>
                <a:latin typeface="Arial"/>
                <a:cs typeface="+mn-cs"/>
              </a:defRPr>
            </a:lvl1pPr>
          </a:lstStyle>
          <a:p>
            <a:pPr defTabSz="1100663">
              <a:defRPr/>
            </a:pPr>
            <a:fld id="{E26D5AD1-E808-45C2-8C08-13EB2715F90B}" type="datetime2">
              <a:rPr lang="nl-NL"/>
              <a:pPr defTabSz="1100663">
                <a:defRPr/>
              </a:pPr>
              <a:t>donderdag 2 november 2023</a:t>
            </a:fld>
            <a:endParaRPr lang="nl-NL" dirty="0"/>
          </a:p>
        </p:txBody>
      </p:sp>
      <p:sp>
        <p:nvSpPr>
          <p:cNvPr id="5" name="Tijdelijke aanduiding voor voettekst 4"/>
          <p:cNvSpPr>
            <a:spLocks noGrp="1"/>
          </p:cNvSpPr>
          <p:nvPr>
            <p:ph type="ftr" sz="quarter" idx="3"/>
          </p:nvPr>
        </p:nvSpPr>
        <p:spPr>
          <a:xfrm>
            <a:off x="4031246" y="6785938"/>
            <a:ext cx="4107299" cy="187175"/>
          </a:xfrm>
          <a:prstGeom prst="rect">
            <a:avLst/>
          </a:prstGeom>
        </p:spPr>
        <p:txBody>
          <a:bodyPr vert="horz" lIns="0" tIns="0" rIns="0" bIns="0" rtlCol="0" anchor="ctr"/>
          <a:lstStyle>
            <a:lvl1pPr algn="ctr" fontAlgn="auto">
              <a:spcBef>
                <a:spcPts val="0"/>
              </a:spcBef>
              <a:spcAft>
                <a:spcPts val="0"/>
              </a:spcAft>
              <a:defRPr sz="1000" b="0">
                <a:solidFill>
                  <a:prstClr val="white">
                    <a:lumMod val="50000"/>
                  </a:prstClr>
                </a:solidFill>
                <a:latin typeface="Arial"/>
                <a:cs typeface="+mn-cs"/>
              </a:defRPr>
            </a:lvl1pPr>
          </a:lstStyle>
          <a:p>
            <a:pPr defTabSz="1100663">
              <a:defRPr/>
            </a:pPr>
            <a:r>
              <a:rPr lang="nl-NL"/>
              <a:t>VDL Groep</a:t>
            </a:r>
            <a:endParaRPr lang="nl-NL" dirty="0"/>
          </a:p>
        </p:txBody>
      </p:sp>
      <p:sp>
        <p:nvSpPr>
          <p:cNvPr id="6" name="Tijdelijke aanduiding voor dianummer 5"/>
          <p:cNvSpPr>
            <a:spLocks noGrp="1"/>
          </p:cNvSpPr>
          <p:nvPr>
            <p:ph type="sldNum" sz="quarter" idx="4"/>
          </p:nvPr>
        </p:nvSpPr>
        <p:spPr>
          <a:xfrm>
            <a:off x="372505" y="6785938"/>
            <a:ext cx="310095" cy="187175"/>
          </a:xfrm>
          <a:prstGeom prst="rect">
            <a:avLst/>
          </a:prstGeom>
        </p:spPr>
        <p:txBody>
          <a:bodyPr vert="horz" lIns="0" tIns="0" rIns="0" bIns="0" rtlCol="0" anchor="ctr"/>
          <a:lstStyle>
            <a:lvl1pPr algn="l" fontAlgn="auto">
              <a:spcBef>
                <a:spcPts val="0"/>
              </a:spcBef>
              <a:spcAft>
                <a:spcPts val="0"/>
              </a:spcAft>
              <a:defRPr sz="1000" b="0">
                <a:solidFill>
                  <a:prstClr val="white">
                    <a:lumMod val="50000"/>
                  </a:prstClr>
                </a:solidFill>
                <a:latin typeface="Arial"/>
                <a:cs typeface="+mn-cs"/>
              </a:defRPr>
            </a:lvl1pPr>
          </a:lstStyle>
          <a:p>
            <a:pPr defTabSz="1100663">
              <a:defRPr/>
            </a:pPr>
            <a:fld id="{748F8CB3-BC5B-4AB8-B124-234D10B2DEE5}" type="slidenum">
              <a:rPr lang="nl-NL"/>
              <a:pPr defTabSz="1100663">
                <a:defRPr/>
              </a:pPr>
              <a:t>‹#›</a:t>
            </a:fld>
            <a:endParaRPr lang="nl-NL" dirty="0"/>
          </a:p>
        </p:txBody>
      </p:sp>
      <p:sp>
        <p:nvSpPr>
          <p:cNvPr id="49" name="Rechthoek 48"/>
          <p:cNvSpPr/>
          <p:nvPr/>
        </p:nvSpPr>
        <p:spPr>
          <a:xfrm>
            <a:off x="676749" y="6792485"/>
            <a:ext cx="5851" cy="16254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672" tIns="73339" rIns="146672" bIns="73339" anchor="ctr"/>
          <a:lstStyle/>
          <a:p>
            <a:pPr algn="ctr" defTabSz="1100663">
              <a:defRPr/>
            </a:pPr>
            <a:endParaRPr lang="nl-NL" sz="3900">
              <a:solidFill>
                <a:prstClr val="white">
                  <a:lumMod val="50000"/>
                </a:prstClr>
              </a:solidFill>
            </a:endParaRPr>
          </a:p>
        </p:txBody>
      </p:sp>
      <p:sp>
        <p:nvSpPr>
          <p:cNvPr id="50" name="Tekstvak 49"/>
          <p:cNvSpPr txBox="1"/>
          <p:nvPr/>
        </p:nvSpPr>
        <p:spPr>
          <a:xfrm>
            <a:off x="9850888" y="-499134"/>
            <a:ext cx="2318888" cy="215444"/>
          </a:xfrm>
          <a:prstGeom prst="rect">
            <a:avLst/>
          </a:prstGeom>
          <a:noFill/>
        </p:spPr>
        <p:txBody>
          <a:bodyPr lIns="0" tIns="0" rIns="0" bIns="0">
            <a:spAutoFit/>
          </a:bodyPr>
          <a:lstStyle/>
          <a:p>
            <a:pPr algn="r" defTabSz="1100663">
              <a:defRPr/>
            </a:pPr>
            <a:r>
              <a:rPr lang="nl-NL" sz="1400" b="1" cap="all" dirty="0">
                <a:solidFill>
                  <a:prstClr val="white">
                    <a:lumMod val="50000"/>
                  </a:prstClr>
                </a:solidFill>
                <a:cs typeface="Arial" pitchFamily="34" charset="0"/>
              </a:rPr>
              <a:t>VDL </a:t>
            </a:r>
            <a:r>
              <a:rPr lang="nl-NL" sz="1400" b="1" cap="all" dirty="0" err="1">
                <a:solidFill>
                  <a:prstClr val="white">
                    <a:lumMod val="50000"/>
                  </a:prstClr>
                </a:solidFill>
                <a:cs typeface="Arial" pitchFamily="34" charset="0"/>
              </a:rPr>
              <a:t>GROeP</a:t>
            </a:r>
            <a:endParaRPr lang="nl-NL" sz="1400" b="1" cap="all" dirty="0">
              <a:solidFill>
                <a:prstClr val="white">
                  <a:lumMod val="50000"/>
                </a:prstClr>
              </a:solidFill>
              <a:cs typeface="Arial" pitchFamily="34" charset="0"/>
            </a:endParaRPr>
          </a:p>
        </p:txBody>
      </p:sp>
    </p:spTree>
    <p:extLst>
      <p:ext uri="{BB962C8B-B14F-4D97-AF65-F5344CB8AC3E}">
        <p14:creationId xmlns:p14="http://schemas.microsoft.com/office/powerpoint/2010/main" val="320983867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19" r:id="rId13"/>
    <p:sldLayoutId id="2147483720" r:id="rId14"/>
    <p:sldLayoutId id="2147483721" r:id="rId15"/>
    <p:sldLayoutId id="2147483722" r:id="rId16"/>
    <p:sldLayoutId id="2147483723" r:id="rId17"/>
    <p:sldLayoutId id="2147483724" r:id="rId18"/>
    <p:sldLayoutId id="2147483725" r:id="rId19"/>
    <p:sldLayoutId id="2147483726" r:id="rId20"/>
    <p:sldLayoutId id="2147483727" r:id="rId21"/>
    <p:sldLayoutId id="2147483728" r:id="rId22"/>
    <p:sldLayoutId id="2147483729" r:id="rId23"/>
    <p:sldLayoutId id="2147483730" r:id="rId24"/>
    <p:sldLayoutId id="2147483731" r:id="rId25"/>
    <p:sldLayoutId id="2147483732" r:id="rId26"/>
    <p:sldLayoutId id="2147483733" r:id="rId27"/>
    <p:sldLayoutId id="2147483734" r:id="rId28"/>
    <p:sldLayoutId id="2147483735" r:id="rId29"/>
    <p:sldLayoutId id="2147483736" r:id="rId30"/>
    <p:sldLayoutId id="2147483737" r:id="rId31"/>
  </p:sldLayoutIdLst>
  <p:transition spd="med">
    <p:fade/>
  </p:transition>
  <p:hf hdr="0"/>
  <p:txStyles>
    <p:titleStyle>
      <a:lvl1pPr algn="l" rtl="0" eaLnBrk="0" fontAlgn="base" hangingPunct="0">
        <a:lnSpc>
          <a:spcPct val="90000"/>
        </a:lnSpc>
        <a:spcBef>
          <a:spcPct val="0"/>
        </a:spcBef>
        <a:spcAft>
          <a:spcPct val="0"/>
        </a:spcAft>
        <a:defRPr sz="3400" b="1" kern="1200">
          <a:solidFill>
            <a:schemeClr val="tx2"/>
          </a:solidFill>
          <a:latin typeface="+mj-lt"/>
          <a:ea typeface="+mj-ea"/>
          <a:cs typeface="+mj-cs"/>
        </a:defRPr>
      </a:lvl1pPr>
      <a:lvl2pPr algn="l" rtl="0" eaLnBrk="0" fontAlgn="base" hangingPunct="0">
        <a:lnSpc>
          <a:spcPct val="90000"/>
        </a:lnSpc>
        <a:spcBef>
          <a:spcPct val="0"/>
        </a:spcBef>
        <a:spcAft>
          <a:spcPct val="0"/>
        </a:spcAft>
        <a:defRPr sz="3400" b="1">
          <a:solidFill>
            <a:schemeClr val="tx2"/>
          </a:solidFill>
          <a:latin typeface="Gill Sans MT" pitchFamily="34" charset="0"/>
        </a:defRPr>
      </a:lvl2pPr>
      <a:lvl3pPr algn="l" rtl="0" eaLnBrk="0" fontAlgn="base" hangingPunct="0">
        <a:lnSpc>
          <a:spcPct val="90000"/>
        </a:lnSpc>
        <a:spcBef>
          <a:spcPct val="0"/>
        </a:spcBef>
        <a:spcAft>
          <a:spcPct val="0"/>
        </a:spcAft>
        <a:defRPr sz="3400" b="1">
          <a:solidFill>
            <a:schemeClr val="tx2"/>
          </a:solidFill>
          <a:latin typeface="Gill Sans MT" pitchFamily="34" charset="0"/>
        </a:defRPr>
      </a:lvl3pPr>
      <a:lvl4pPr algn="l" rtl="0" eaLnBrk="0" fontAlgn="base" hangingPunct="0">
        <a:lnSpc>
          <a:spcPct val="90000"/>
        </a:lnSpc>
        <a:spcBef>
          <a:spcPct val="0"/>
        </a:spcBef>
        <a:spcAft>
          <a:spcPct val="0"/>
        </a:spcAft>
        <a:defRPr sz="3400" b="1">
          <a:solidFill>
            <a:schemeClr val="tx2"/>
          </a:solidFill>
          <a:latin typeface="Gill Sans MT" pitchFamily="34" charset="0"/>
        </a:defRPr>
      </a:lvl4pPr>
      <a:lvl5pPr algn="l" rtl="0" eaLnBrk="0" fontAlgn="base" hangingPunct="0">
        <a:lnSpc>
          <a:spcPct val="90000"/>
        </a:lnSpc>
        <a:spcBef>
          <a:spcPct val="0"/>
        </a:spcBef>
        <a:spcAft>
          <a:spcPct val="0"/>
        </a:spcAft>
        <a:defRPr sz="3400" b="1">
          <a:solidFill>
            <a:schemeClr val="tx2"/>
          </a:solidFill>
          <a:latin typeface="Gill Sans MT" pitchFamily="34" charset="0"/>
        </a:defRPr>
      </a:lvl5pPr>
      <a:lvl6pPr marL="550332" algn="l" rtl="0" fontAlgn="base">
        <a:lnSpc>
          <a:spcPct val="90000"/>
        </a:lnSpc>
        <a:spcBef>
          <a:spcPct val="0"/>
        </a:spcBef>
        <a:spcAft>
          <a:spcPct val="0"/>
        </a:spcAft>
        <a:defRPr sz="3400" b="1">
          <a:solidFill>
            <a:schemeClr val="tx2"/>
          </a:solidFill>
          <a:latin typeface="Gill Sans MT" pitchFamily="34" charset="0"/>
        </a:defRPr>
      </a:lvl6pPr>
      <a:lvl7pPr marL="1100663" algn="l" rtl="0" fontAlgn="base">
        <a:lnSpc>
          <a:spcPct val="90000"/>
        </a:lnSpc>
        <a:spcBef>
          <a:spcPct val="0"/>
        </a:spcBef>
        <a:spcAft>
          <a:spcPct val="0"/>
        </a:spcAft>
        <a:defRPr sz="3400" b="1">
          <a:solidFill>
            <a:schemeClr val="tx2"/>
          </a:solidFill>
          <a:latin typeface="Gill Sans MT" pitchFamily="34" charset="0"/>
        </a:defRPr>
      </a:lvl7pPr>
      <a:lvl8pPr marL="1650995" algn="l" rtl="0" fontAlgn="base">
        <a:lnSpc>
          <a:spcPct val="90000"/>
        </a:lnSpc>
        <a:spcBef>
          <a:spcPct val="0"/>
        </a:spcBef>
        <a:spcAft>
          <a:spcPct val="0"/>
        </a:spcAft>
        <a:defRPr sz="3400" b="1">
          <a:solidFill>
            <a:schemeClr val="tx2"/>
          </a:solidFill>
          <a:latin typeface="Gill Sans MT" pitchFamily="34" charset="0"/>
        </a:defRPr>
      </a:lvl8pPr>
      <a:lvl9pPr marL="2201327" algn="l" rtl="0" fontAlgn="base">
        <a:lnSpc>
          <a:spcPct val="90000"/>
        </a:lnSpc>
        <a:spcBef>
          <a:spcPct val="0"/>
        </a:spcBef>
        <a:spcAft>
          <a:spcPct val="0"/>
        </a:spcAft>
        <a:defRPr sz="3400" b="1">
          <a:solidFill>
            <a:schemeClr val="tx2"/>
          </a:solidFill>
          <a:latin typeface="Gill Sans MT" pitchFamily="34" charset="0"/>
        </a:defRPr>
      </a:lvl9pPr>
    </p:titleStyle>
    <p:body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p:bodyStyle>
    <p:otherStyle>
      <a:defPPr>
        <a:defRPr lang="nl-NL"/>
      </a:defPPr>
      <a:lvl1pPr marL="0" algn="l" defTabSz="1100663" rtl="0" eaLnBrk="1" latinLnBrk="0" hangingPunct="1">
        <a:defRPr sz="2200" kern="1200">
          <a:solidFill>
            <a:schemeClr val="tx1"/>
          </a:solidFill>
          <a:latin typeface="+mn-lt"/>
          <a:ea typeface="+mn-ea"/>
          <a:cs typeface="+mn-cs"/>
        </a:defRPr>
      </a:lvl1pPr>
      <a:lvl2pPr marL="550332" algn="l" defTabSz="1100663" rtl="0" eaLnBrk="1" latinLnBrk="0" hangingPunct="1">
        <a:defRPr sz="2200" kern="1200">
          <a:solidFill>
            <a:schemeClr val="tx1"/>
          </a:solidFill>
          <a:latin typeface="+mn-lt"/>
          <a:ea typeface="+mn-ea"/>
          <a:cs typeface="+mn-cs"/>
        </a:defRPr>
      </a:lvl2pPr>
      <a:lvl3pPr marL="1100663" algn="l" defTabSz="1100663" rtl="0" eaLnBrk="1" latinLnBrk="0" hangingPunct="1">
        <a:defRPr sz="2200" kern="1200">
          <a:solidFill>
            <a:schemeClr val="tx1"/>
          </a:solidFill>
          <a:latin typeface="+mn-lt"/>
          <a:ea typeface="+mn-ea"/>
          <a:cs typeface="+mn-cs"/>
        </a:defRPr>
      </a:lvl3pPr>
      <a:lvl4pPr marL="1650995" algn="l" defTabSz="1100663" rtl="0" eaLnBrk="1" latinLnBrk="0" hangingPunct="1">
        <a:defRPr sz="2200" kern="1200">
          <a:solidFill>
            <a:schemeClr val="tx1"/>
          </a:solidFill>
          <a:latin typeface="+mn-lt"/>
          <a:ea typeface="+mn-ea"/>
          <a:cs typeface="+mn-cs"/>
        </a:defRPr>
      </a:lvl4pPr>
      <a:lvl5pPr marL="2201327" algn="l" defTabSz="1100663" rtl="0" eaLnBrk="1" latinLnBrk="0" hangingPunct="1">
        <a:defRPr sz="2200" kern="1200">
          <a:solidFill>
            <a:schemeClr val="tx1"/>
          </a:solidFill>
          <a:latin typeface="+mn-lt"/>
          <a:ea typeface="+mn-ea"/>
          <a:cs typeface="+mn-cs"/>
        </a:defRPr>
      </a:lvl5pPr>
      <a:lvl6pPr marL="2751658" algn="l" defTabSz="1100663" rtl="0" eaLnBrk="1" latinLnBrk="0" hangingPunct="1">
        <a:defRPr sz="2200" kern="1200">
          <a:solidFill>
            <a:schemeClr val="tx1"/>
          </a:solidFill>
          <a:latin typeface="+mn-lt"/>
          <a:ea typeface="+mn-ea"/>
          <a:cs typeface="+mn-cs"/>
        </a:defRPr>
      </a:lvl6pPr>
      <a:lvl7pPr marL="3301990" algn="l" defTabSz="1100663" rtl="0" eaLnBrk="1" latinLnBrk="0" hangingPunct="1">
        <a:defRPr sz="2200" kern="1200">
          <a:solidFill>
            <a:schemeClr val="tx1"/>
          </a:solidFill>
          <a:latin typeface="+mn-lt"/>
          <a:ea typeface="+mn-ea"/>
          <a:cs typeface="+mn-cs"/>
        </a:defRPr>
      </a:lvl7pPr>
      <a:lvl8pPr marL="3852321" algn="l" defTabSz="1100663" rtl="0" eaLnBrk="1" latinLnBrk="0" hangingPunct="1">
        <a:defRPr sz="2200" kern="1200">
          <a:solidFill>
            <a:schemeClr val="tx1"/>
          </a:solidFill>
          <a:latin typeface="+mn-lt"/>
          <a:ea typeface="+mn-ea"/>
          <a:cs typeface="+mn-cs"/>
        </a:defRPr>
      </a:lvl8pPr>
      <a:lvl9pPr marL="4402653" algn="l" defTabSz="1100663" rtl="0" eaLnBrk="1" latinLnBrk="0" hangingPunct="1">
        <a:defRPr sz="2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2.png"/><Relationship Id="rId2" Type="http://schemas.openxmlformats.org/officeDocument/2006/relationships/image" Target="../media/image27.jpe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3.png"/><Relationship Id="rId5" Type="http://schemas.openxmlformats.org/officeDocument/2006/relationships/image" Target="../media/image2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omments" Target="../comments/comment2.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22.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38.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4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8" Type="http://schemas.openxmlformats.org/officeDocument/2006/relationships/comments" Target="../comments/comment3.xml"/><Relationship Id="rId3" Type="http://schemas.openxmlformats.org/officeDocument/2006/relationships/image" Target="../media/image44.png"/><Relationship Id="rId7"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4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22.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2.png"/><Relationship Id="rId5" Type="http://schemas.openxmlformats.org/officeDocument/2006/relationships/image" Target="../media/image53.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4.jpeg"/><Relationship Id="rId2" Type="http://schemas.openxmlformats.org/officeDocument/2006/relationships/notesSlide" Target="../notesSlides/notesSlide32.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22.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notesSlide" Target="../notesSlides/notesSlide33.xml"/><Relationship Id="rId1" Type="http://schemas.openxmlformats.org/officeDocument/2006/relationships/slideLayout" Target="../slideLayouts/slideLayout15.xml"/><Relationship Id="rId6" Type="http://schemas.openxmlformats.org/officeDocument/2006/relationships/image" Target="../media/image52.png"/><Relationship Id="rId5" Type="http://schemas.openxmlformats.org/officeDocument/2006/relationships/image" Target="../media/image22.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52.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comments" Target="../comments/comment4.xml"/><Relationship Id="rId5" Type="http://schemas.openxmlformats.org/officeDocument/2006/relationships/image" Target="../media/image57.pn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comments" Target="../comments/comment5.xml"/><Relationship Id="rId3" Type="http://schemas.openxmlformats.org/officeDocument/2006/relationships/image" Target="../media/image2.png"/><Relationship Id="rId7"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5.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comments" Target="../comments/comment6.xml"/><Relationship Id="rId2" Type="http://schemas.openxmlformats.org/officeDocument/2006/relationships/notesSlide" Target="../notesSlides/notesSlide46.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15.xml"/><Relationship Id="rId6" Type="http://schemas.openxmlformats.org/officeDocument/2006/relationships/image" Target="../media/image44.png"/><Relationship Id="rId5" Type="http://schemas.openxmlformats.org/officeDocument/2006/relationships/image" Target="../media/image22.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0.xml"/><Relationship Id="rId1" Type="http://schemas.openxmlformats.org/officeDocument/2006/relationships/slideLayout" Target="../slideLayouts/slideLayout15.xml"/><Relationship Id="rId6" Type="http://schemas.openxmlformats.org/officeDocument/2006/relationships/comments" Target="../comments/comment7.xml"/><Relationship Id="rId5" Type="http://schemas.openxmlformats.org/officeDocument/2006/relationships/image" Target="../media/image22.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72.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5.xml"/><Relationship Id="rId5" Type="http://schemas.openxmlformats.org/officeDocument/2006/relationships/image" Target="../media/image22.png"/><Relationship Id="rId4" Type="http://schemas.openxmlformats.org/officeDocument/2006/relationships/image" Target="../media/image74.pn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Tijdelijke aanduiding voor afbeelding 8"/>
          <p:cNvPicPr>
            <a:picLocks noGrp="1" noChangeAspect="1"/>
          </p:cNvPicPr>
          <p:nvPr>
            <p:ph type="pic" sz="quarter" idx="15"/>
          </p:nvPr>
        </p:nvPicPr>
        <p:blipFill>
          <a:blip r:embed="rId3">
            <a:extLst>
              <a:ext uri="{28A0092B-C50C-407E-A947-70E740481C1C}">
                <a14:useLocalDpi xmlns:a14="http://schemas.microsoft.com/office/drawing/2010/main" val="0"/>
              </a:ext>
            </a:extLst>
          </a:blip>
          <a:stretch>
            <a:fillRect/>
          </a:stretch>
        </p:blipFill>
        <p:spPr>
          <a:xfrm>
            <a:off x="1" y="0"/>
            <a:ext cx="12169775" cy="7092950"/>
          </a:xfrm>
        </p:spPr>
      </p:pic>
      <p:sp>
        <p:nvSpPr>
          <p:cNvPr id="49" name="Tijdelijke aanduiding voor verticale tekst 48"/>
          <p:cNvSpPr>
            <a:spLocks noGrp="1"/>
          </p:cNvSpPr>
          <p:nvPr>
            <p:ph type="body" orient="vert" idx="16"/>
          </p:nvPr>
        </p:nvSpPr>
        <p:spPr>
          <a:xfrm>
            <a:off x="1305856" y="855301"/>
            <a:ext cx="7910235" cy="3216605"/>
          </a:xfrm>
        </p:spPr>
        <p:txBody>
          <a:bodyPr/>
          <a:lstStyle/>
          <a:p>
            <a:r>
              <a:rPr lang="en-GB" dirty="0"/>
              <a:t> </a:t>
            </a:r>
          </a:p>
        </p:txBody>
      </p:sp>
      <p:sp>
        <p:nvSpPr>
          <p:cNvPr id="47" name="Titel 46"/>
          <p:cNvSpPr>
            <a:spLocks noGrp="1"/>
          </p:cNvSpPr>
          <p:nvPr>
            <p:ph type="ctrTitle"/>
          </p:nvPr>
        </p:nvSpPr>
        <p:spPr/>
        <p:txBody>
          <a:bodyPr>
            <a:normAutofit fontScale="90000"/>
          </a:bodyPr>
          <a:lstStyle/>
          <a:p>
            <a:r>
              <a:rPr lang="en-GB" dirty="0"/>
              <a:t>VDL Steelweld</a:t>
            </a:r>
          </a:p>
        </p:txBody>
      </p:sp>
      <p:sp>
        <p:nvSpPr>
          <p:cNvPr id="48" name="Ondertitel 47"/>
          <p:cNvSpPr>
            <a:spLocks noGrp="1"/>
          </p:cNvSpPr>
          <p:nvPr>
            <p:ph type="subTitle" idx="1"/>
          </p:nvPr>
        </p:nvSpPr>
        <p:spPr>
          <a:xfrm>
            <a:off x="1507343" y="2732252"/>
            <a:ext cx="8027633" cy="343898"/>
          </a:xfrm>
        </p:spPr>
        <p:txBody>
          <a:bodyPr>
            <a:noAutofit/>
          </a:bodyPr>
          <a:lstStyle/>
          <a:p>
            <a:r>
              <a:rPr lang="en-US" sz="2200" dirty="0"/>
              <a:t>Process description </a:t>
            </a:r>
            <a:r>
              <a:rPr lang="en-US" sz="2400" dirty="0"/>
              <a:t>GTD-E Demonstrator: EST-</a:t>
            </a:r>
            <a:r>
              <a:rPr lang="en-US" sz="2400" dirty="0" err="1"/>
              <a:t>Floattech</a:t>
            </a:r>
            <a:endParaRPr lang="en-US" sz="2200" dirty="0"/>
          </a:p>
        </p:txBody>
      </p:sp>
      <p:sp>
        <p:nvSpPr>
          <p:cNvPr id="149" name="Ondertitel 2" hidden="1"/>
          <p:cNvSpPr txBox="1">
            <a:spLocks/>
          </p:cNvSpPr>
          <p:nvPr/>
        </p:nvSpPr>
        <p:spPr bwMode="auto">
          <a:xfrm>
            <a:off x="2464021" y="757045"/>
            <a:ext cx="3910718" cy="871662"/>
          </a:xfrm>
          <a:prstGeom prst="rect">
            <a:avLst/>
          </a:prstGeom>
        </p:spPr>
        <p:txBody>
          <a:bodyPr wrap="none" lIns="0" tIns="0" rIns="0" bIns="0">
            <a:noAutofit/>
          </a:bodyPr>
          <a:lstStyle>
            <a:lvl1pPr marL="0" indent="0" algn="l">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spcBef>
                <a:spcPts val="656"/>
              </a:spcBef>
              <a:buClr>
                <a:srgbClr val="089EF1"/>
              </a:buClr>
              <a:defRPr/>
            </a:pPr>
            <a:r>
              <a:rPr lang="nl-NL" sz="2000" kern="0" dirty="0">
                <a:ln w="9525">
                  <a:solidFill>
                    <a:schemeClr val="bg1"/>
                  </a:solidFill>
                </a:ln>
                <a:noFill/>
                <a:latin typeface="Arial Black" panose="020B0A04020102020204" pitchFamily="34" charset="0"/>
                <a:cs typeface="Arial" panose="020B0604020202020204" pitchFamily="34" charset="0"/>
              </a:rPr>
              <a:t>KRACHT DOOR </a:t>
            </a:r>
          </a:p>
          <a:p>
            <a:pPr eaLnBrk="0" hangingPunct="0">
              <a:spcBef>
                <a:spcPts val="656"/>
              </a:spcBef>
              <a:buClr>
                <a:srgbClr val="089EF1"/>
              </a:buClr>
              <a:defRPr/>
            </a:pPr>
            <a:r>
              <a:rPr lang="nl-NL" sz="2000" kern="0" dirty="0">
                <a:ln w="9525">
                  <a:solidFill>
                    <a:schemeClr val="bg1"/>
                  </a:solidFill>
                </a:ln>
                <a:noFill/>
                <a:latin typeface="Arial Black" panose="020B0A04020102020204" pitchFamily="34" charset="0"/>
                <a:cs typeface="Arial" panose="020B0604020202020204" pitchFamily="34" charset="0"/>
              </a:rPr>
              <a:t>SAMENWERKING</a:t>
            </a:r>
          </a:p>
        </p:txBody>
      </p:sp>
      <p:sp>
        <p:nvSpPr>
          <p:cNvPr id="152" name="Ondertitel 2"/>
          <p:cNvSpPr txBox="1">
            <a:spLocks/>
          </p:cNvSpPr>
          <p:nvPr/>
        </p:nvSpPr>
        <p:spPr bwMode="auto">
          <a:xfrm>
            <a:off x="2158343" y="1894013"/>
            <a:ext cx="5364058" cy="414675"/>
          </a:xfrm>
          <a:prstGeom prst="rect">
            <a:avLst/>
          </a:prstGeom>
        </p:spPr>
        <p:txBody>
          <a:bodyPr wrap="none" lIns="0" tIns="0" rIns="0" bIns="0">
            <a:noAutofit/>
          </a:bodyPr>
          <a:lstStyle>
            <a:lvl1pPr marL="0" indent="0" algn="l">
              <a:buNone/>
              <a:defRPr sz="3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eaLnBrk="0" hangingPunct="0">
              <a:spcBef>
                <a:spcPts val="656"/>
              </a:spcBef>
              <a:buClr>
                <a:srgbClr val="089EF1"/>
              </a:buClr>
              <a:defRPr/>
            </a:pPr>
            <a:r>
              <a:rPr lang="en-GB" sz="2800" kern="0" dirty="0">
                <a:ln w="9525">
                  <a:noFill/>
                </a:ln>
                <a:latin typeface="+mj-lt"/>
              </a:rPr>
              <a:t>Strength through cooperation</a:t>
            </a:r>
          </a:p>
        </p:txBody>
      </p:sp>
      <p:pic>
        <p:nvPicPr>
          <p:cNvPr id="41" name="Afbeelding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95411" y="1016586"/>
            <a:ext cx="1235168" cy="623879"/>
          </a:xfrm>
          <a:prstGeom prst="rect">
            <a:avLst/>
          </a:prstGeom>
        </p:spPr>
      </p:pic>
      <p:sp>
        <p:nvSpPr>
          <p:cNvPr id="10" name="Ondertitel 47"/>
          <p:cNvSpPr txBox="1">
            <a:spLocks/>
          </p:cNvSpPr>
          <p:nvPr/>
        </p:nvSpPr>
        <p:spPr>
          <a:xfrm>
            <a:off x="1509884" y="3188845"/>
            <a:ext cx="5812286" cy="343898"/>
          </a:xfrm>
          <a:prstGeom prst="rect">
            <a:avLst/>
          </a:prstGeom>
        </p:spPr>
        <p:txBody>
          <a:bodyPr vert="horz" lIns="0" tIns="0" rIns="0" bIns="0" rtlCol="0" anchor="b">
            <a:noAutofit/>
          </a:bodyPr>
          <a:lstStyle>
            <a:lvl1pPr marL="0" indent="0" algn="l" defTabSz="914400" rtl="0" eaLnBrk="1" latinLnBrk="0" hangingPunct="1">
              <a:lnSpc>
                <a:spcPct val="110000"/>
              </a:lnSpc>
              <a:spcBef>
                <a:spcPts val="900"/>
              </a:spcBef>
              <a:spcAft>
                <a:spcPts val="900"/>
              </a:spcAft>
              <a:buClr>
                <a:schemeClr val="tx2"/>
              </a:buClr>
              <a:buFont typeface="Wingdings" panose="05000000000000000000" pitchFamily="2" charset="2"/>
              <a:buNone/>
              <a:defRPr sz="1800" kern="1200">
                <a:solidFill>
                  <a:schemeClr val="bg1"/>
                </a:solidFill>
                <a:latin typeface="+mn-lt"/>
                <a:ea typeface="+mn-ea"/>
                <a:cs typeface="+mn-cs"/>
              </a:defRPr>
            </a:lvl1pPr>
            <a:lvl2pPr marL="457200" indent="0" algn="ctr" defTabSz="914400" rtl="0" eaLnBrk="1" latinLnBrk="0" hangingPunct="1">
              <a:lnSpc>
                <a:spcPct val="110000"/>
              </a:lnSpc>
              <a:spcBef>
                <a:spcPts val="900"/>
              </a:spcBef>
              <a:spcAft>
                <a:spcPts val="900"/>
              </a:spcAft>
              <a:buClr>
                <a:schemeClr val="tx2"/>
              </a:buClr>
              <a:buFont typeface="Wingdings" panose="05000000000000000000" pitchFamily="2" charset="2"/>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900"/>
              </a:spcBef>
              <a:spcAft>
                <a:spcPts val="900"/>
              </a:spcAft>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900"/>
              </a:spcBef>
              <a:spcAft>
                <a:spcPts val="900"/>
              </a:spcAft>
              <a:buFont typeface="Arial" panose="020B0604020202020204" pitchFamily="34" charset="0"/>
              <a:buNone/>
              <a:defRPr sz="1600" b="1" kern="1200">
                <a:solidFill>
                  <a:schemeClr val="tx2"/>
                </a:solidFill>
                <a:latin typeface="+mn-lt"/>
                <a:ea typeface="+mn-ea"/>
                <a:cs typeface="+mn-cs"/>
              </a:defRPr>
            </a:lvl4pPr>
            <a:lvl5pPr marL="1828800" indent="0" algn="ctr" defTabSz="914400" rtl="0" eaLnBrk="1" latinLnBrk="0" hangingPunct="1">
              <a:lnSpc>
                <a:spcPct val="110000"/>
              </a:lnSpc>
              <a:spcBef>
                <a:spcPts val="900"/>
              </a:spcBef>
              <a:spcAft>
                <a:spcPts val="900"/>
              </a:spcAft>
              <a:buFont typeface="Arial" panose="020B0604020202020204" pitchFamily="34" charset="0"/>
              <a:buNone/>
              <a:defRPr sz="1600" i="1" kern="1200">
                <a:solidFill>
                  <a:schemeClr val="accent4"/>
                </a:solidFill>
                <a:latin typeface="+mn-lt"/>
                <a:ea typeface="+mn-ea"/>
                <a:cs typeface="+mn-cs"/>
              </a:defRPr>
            </a:lvl5pPr>
            <a:lvl6pPr marL="2286000" indent="0" algn="ctr" defTabSz="914400" rtl="0" eaLnBrk="1" latinLnBrk="0" hangingPunct="1">
              <a:lnSpc>
                <a:spcPct val="90000"/>
              </a:lnSpc>
              <a:spcBef>
                <a:spcPts val="500"/>
              </a:spcBef>
              <a:buClr>
                <a:schemeClr val="tx2"/>
              </a:buClr>
              <a:buFont typeface="Wingdings" panose="05000000000000000000" pitchFamily="2" charset="2"/>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Clr>
                <a:schemeClr val="tx2"/>
              </a:buClr>
              <a:buFont typeface="Wingdings" panose="05000000000000000000" pitchFamily="2" charset="2"/>
              <a:buNone/>
              <a:tabLst/>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VDL Steelweld, Breda 	</a:t>
            </a:r>
          </a:p>
        </p:txBody>
      </p:sp>
    </p:spTree>
    <p:extLst>
      <p:ext uri="{BB962C8B-B14F-4D97-AF65-F5344CB8AC3E}">
        <p14:creationId xmlns:p14="http://schemas.microsoft.com/office/powerpoint/2010/main" val="224311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152"/>
                                        </p:tgtEl>
                                        <p:attrNameLst>
                                          <p:attrName>style.visibility</p:attrName>
                                        </p:attrNameLst>
                                      </p:cBhvr>
                                      <p:to>
                                        <p:strVal val="visible"/>
                                      </p:to>
                                    </p:set>
                                    <p:anim calcmode="lin" valueType="num">
                                      <p:cBhvr additive="base">
                                        <p:cTn id="7" dur="750" fill="hold"/>
                                        <p:tgtEl>
                                          <p:spTgt spid="152"/>
                                        </p:tgtEl>
                                        <p:attrNameLst>
                                          <p:attrName>ppt_x</p:attrName>
                                        </p:attrNameLst>
                                      </p:cBhvr>
                                      <p:tavLst>
                                        <p:tav tm="0">
                                          <p:val>
                                            <p:strVal val="0-#ppt_w/2"/>
                                          </p:val>
                                        </p:tav>
                                        <p:tav tm="100000">
                                          <p:val>
                                            <p:strVal val="#ppt_x"/>
                                          </p:val>
                                        </p:tav>
                                      </p:tavLst>
                                    </p:anim>
                                    <p:anim calcmode="lin" valueType="num">
                                      <p:cBhvr additive="base">
                                        <p:cTn id="8" dur="750" fill="hold"/>
                                        <p:tgtEl>
                                          <p:spTgt spid="15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750" fill="hold"/>
                                        <p:tgtEl>
                                          <p:spTgt spid="41"/>
                                        </p:tgtEl>
                                        <p:attrNameLst>
                                          <p:attrName>ppt_x</p:attrName>
                                        </p:attrNameLst>
                                      </p:cBhvr>
                                      <p:tavLst>
                                        <p:tav tm="0">
                                          <p:val>
                                            <p:strVal val="0-#ppt_w/2"/>
                                          </p:val>
                                        </p:tav>
                                        <p:tav tm="100000">
                                          <p:val>
                                            <p:strVal val="#ppt_x"/>
                                          </p:val>
                                        </p:tav>
                                      </p:tavLst>
                                    </p:anim>
                                    <p:anim calcmode="lin" valueType="num">
                                      <p:cBhvr additive="base">
                                        <p:cTn id="12" dur="75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nl-NL" altLang="en-US" sz="2800" dirty="0"/>
              <a:t>Operator Status Light Colors</a:t>
            </a:r>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10</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 name="Vertical Text Placeholder 1"/>
          <p:cNvSpPr>
            <a:spLocks noGrp="1"/>
          </p:cNvSpPr>
          <p:nvPr>
            <p:ph type="body" orient="vert" idx="1"/>
          </p:nvPr>
        </p:nvSpPr>
        <p:spPr>
          <a:xfrm>
            <a:off x="364720" y="733352"/>
            <a:ext cx="11437426" cy="4752000"/>
          </a:xfrm>
        </p:spPr>
        <p:txBody>
          <a:bodyPr/>
          <a:lstStyle/>
          <a:p>
            <a:pPr marL="0" indent="0">
              <a:spcBef>
                <a:spcPts val="100"/>
              </a:spcBef>
              <a:spcAft>
                <a:spcPts val="100"/>
              </a:spcAft>
              <a:buNone/>
            </a:pPr>
            <a:endParaRPr lang="en-US" sz="1600" dirty="0"/>
          </a:p>
          <a:p>
            <a:pPr marL="0" indent="0">
              <a:spcBef>
                <a:spcPts val="100"/>
              </a:spcBef>
              <a:spcAft>
                <a:spcPts val="100"/>
              </a:spcAft>
              <a:buNone/>
            </a:pPr>
            <a:endParaRPr lang="en-US" sz="1600" dirty="0"/>
          </a:p>
          <a:p>
            <a:pPr marL="0" indent="0">
              <a:spcBef>
                <a:spcPts val="100"/>
              </a:spcBef>
              <a:spcAft>
                <a:spcPts val="100"/>
              </a:spcAft>
              <a:buNone/>
            </a:pPr>
            <a:endParaRPr lang="en-US" sz="1600" dirty="0"/>
          </a:p>
        </p:txBody>
      </p:sp>
      <p:sp>
        <p:nvSpPr>
          <p:cNvPr id="15" name="Vertical Text Placeholder 1"/>
          <p:cNvSpPr txBox="1">
            <a:spLocks/>
          </p:cNvSpPr>
          <p:nvPr/>
        </p:nvSpPr>
        <p:spPr bwMode="auto">
          <a:xfrm>
            <a:off x="1404367" y="1009209"/>
            <a:ext cx="10286403" cy="47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None/>
            </a:pPr>
            <a:r>
              <a:rPr lang="en-US" sz="1600" dirty="0"/>
              <a:t>Color:</a:t>
            </a:r>
          </a:p>
          <a:p>
            <a:pPr defTabSz="914400">
              <a:spcBef>
                <a:spcPts val="100"/>
              </a:spcBef>
              <a:spcAft>
                <a:spcPts val="100"/>
              </a:spcAft>
            </a:pPr>
            <a:r>
              <a:rPr lang="en-US" sz="1600" dirty="0"/>
              <a:t>YELLOW – continuous 		= 	Operator action required</a:t>
            </a:r>
          </a:p>
          <a:p>
            <a:pPr defTabSz="914400">
              <a:spcBef>
                <a:spcPts val="100"/>
              </a:spcBef>
              <a:spcAft>
                <a:spcPts val="100"/>
              </a:spcAft>
            </a:pPr>
            <a:r>
              <a:rPr lang="en-US" sz="1600" dirty="0"/>
              <a:t>YELLOW – flashing + acoustic signal= 	Warning / Moving mechanical part / AGV / Trunnion</a:t>
            </a:r>
          </a:p>
          <a:p>
            <a:pPr defTabSz="914400">
              <a:spcBef>
                <a:spcPts val="100"/>
              </a:spcBef>
              <a:spcAft>
                <a:spcPts val="100"/>
              </a:spcAft>
            </a:pPr>
            <a:r>
              <a:rPr lang="en-US" sz="1600" dirty="0"/>
              <a:t>RED – continuous		=	E-stop</a:t>
            </a:r>
          </a:p>
          <a:p>
            <a:pPr defTabSz="914400">
              <a:spcBef>
                <a:spcPts val="100"/>
              </a:spcBef>
              <a:spcAft>
                <a:spcPts val="100"/>
              </a:spcAft>
            </a:pPr>
            <a:r>
              <a:rPr lang="en-US" sz="1600" dirty="0"/>
              <a:t>RED – flashing + buzzer		=	Alarm </a:t>
            </a:r>
          </a:p>
          <a:p>
            <a:pPr defTabSz="914400">
              <a:spcBef>
                <a:spcPts val="100"/>
              </a:spcBef>
              <a:spcAft>
                <a:spcPts val="100"/>
              </a:spcAft>
            </a:pPr>
            <a:r>
              <a:rPr lang="en-US" sz="1600" dirty="0"/>
              <a:t>WHITE – continuous		= 	Cycle finished / Ready for release</a:t>
            </a:r>
          </a:p>
          <a:p>
            <a:pPr defTabSz="914400">
              <a:spcBef>
                <a:spcPts val="100"/>
              </a:spcBef>
              <a:spcAft>
                <a:spcPts val="100"/>
              </a:spcAft>
            </a:pPr>
            <a:r>
              <a:rPr lang="en-US" sz="1600" dirty="0"/>
              <a:t>WHITE – flashing		= 	Cycle stop requested</a:t>
            </a:r>
          </a:p>
          <a:p>
            <a:pPr defTabSz="914400">
              <a:spcBef>
                <a:spcPts val="100"/>
              </a:spcBef>
              <a:spcAft>
                <a:spcPts val="100"/>
              </a:spcAft>
            </a:pPr>
            <a:r>
              <a:rPr lang="en-US" sz="1600" dirty="0"/>
              <a:t>BLUE – continuous 		= 	Process fault (torque not reached / test failed / adhesive NOK)</a:t>
            </a:r>
          </a:p>
          <a:p>
            <a:pPr defTabSz="914400">
              <a:spcBef>
                <a:spcPts val="100"/>
              </a:spcBef>
              <a:spcAft>
                <a:spcPts val="100"/>
              </a:spcAft>
            </a:pPr>
            <a:r>
              <a:rPr lang="en-US" sz="1600" dirty="0"/>
              <a:t>GREEN – continuous		= 	Auto running</a:t>
            </a:r>
          </a:p>
          <a:p>
            <a:pPr defTabSz="914400">
              <a:spcBef>
                <a:spcPts val="100"/>
              </a:spcBef>
              <a:spcAft>
                <a:spcPts val="100"/>
              </a:spcAft>
            </a:pPr>
            <a:r>
              <a:rPr lang="en-US" sz="1600" dirty="0"/>
              <a:t>GREEN – flashing		= 	Not all processes in automatic mode</a:t>
            </a:r>
          </a:p>
          <a:p>
            <a:pPr defTabSz="914400">
              <a:spcBef>
                <a:spcPts val="100"/>
              </a:spcBef>
              <a:spcAft>
                <a:spcPts val="100"/>
              </a:spcAft>
            </a:pPr>
            <a:endParaRPr lang="en-US" sz="1600" dirty="0"/>
          </a:p>
        </p:txBody>
      </p:sp>
      <p:pic>
        <p:nvPicPr>
          <p:cNvPr id="6" name="Picture 5"/>
          <p:cNvPicPr>
            <a:picLocks noChangeAspect="1"/>
          </p:cNvPicPr>
          <p:nvPr/>
        </p:nvPicPr>
        <p:blipFill>
          <a:blip r:embed="rId4"/>
          <a:stretch>
            <a:fillRect/>
          </a:stretch>
        </p:blipFill>
        <p:spPr>
          <a:xfrm>
            <a:off x="125198" y="1086354"/>
            <a:ext cx="853497" cy="4399640"/>
          </a:xfrm>
          <a:prstGeom prst="rect">
            <a:avLst/>
          </a:prstGeom>
        </p:spPr>
      </p:pic>
    </p:spTree>
    <p:extLst>
      <p:ext uri="{BB962C8B-B14F-4D97-AF65-F5344CB8AC3E}">
        <p14:creationId xmlns:p14="http://schemas.microsoft.com/office/powerpoint/2010/main" val="3226928917"/>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nl-NL" altLang="en-US" sz="2800" dirty="0"/>
              <a:t>Operator Push-Buttons Colors (automated stations)</a:t>
            </a:r>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11</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 name="Vertical Text Placeholder 1"/>
          <p:cNvSpPr>
            <a:spLocks noGrp="1"/>
          </p:cNvSpPr>
          <p:nvPr>
            <p:ph type="body" orient="vert" idx="1"/>
          </p:nvPr>
        </p:nvSpPr>
        <p:spPr>
          <a:xfrm>
            <a:off x="364720" y="733352"/>
            <a:ext cx="11437426" cy="4752000"/>
          </a:xfrm>
        </p:spPr>
        <p:txBody>
          <a:bodyPr/>
          <a:lstStyle/>
          <a:p>
            <a:pPr marL="0" indent="0">
              <a:spcBef>
                <a:spcPts val="100"/>
              </a:spcBef>
              <a:spcAft>
                <a:spcPts val="100"/>
              </a:spcAft>
              <a:buNone/>
            </a:pPr>
            <a:endParaRPr lang="en-US" sz="1600" dirty="0"/>
          </a:p>
          <a:p>
            <a:pPr marL="0" indent="0">
              <a:spcBef>
                <a:spcPts val="100"/>
              </a:spcBef>
              <a:spcAft>
                <a:spcPts val="100"/>
              </a:spcAft>
              <a:buNone/>
            </a:pPr>
            <a:endParaRPr lang="en-US" sz="1600" dirty="0"/>
          </a:p>
          <a:p>
            <a:pPr marL="0" indent="0">
              <a:spcBef>
                <a:spcPts val="100"/>
              </a:spcBef>
              <a:spcAft>
                <a:spcPts val="100"/>
              </a:spcAft>
              <a:buNone/>
            </a:pPr>
            <a:endParaRPr lang="en-US" sz="1600" dirty="0"/>
          </a:p>
        </p:txBody>
      </p:sp>
      <p:sp>
        <p:nvSpPr>
          <p:cNvPr id="16" name="Vertical Text Placeholder 1"/>
          <p:cNvSpPr txBox="1">
            <a:spLocks/>
          </p:cNvSpPr>
          <p:nvPr/>
        </p:nvSpPr>
        <p:spPr bwMode="auto">
          <a:xfrm>
            <a:off x="517120" y="885752"/>
            <a:ext cx="11285026" cy="47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None/>
            </a:pPr>
            <a:r>
              <a:rPr lang="en-US" sz="1600" dirty="0" err="1"/>
              <a:t>Euchner</a:t>
            </a:r>
            <a:r>
              <a:rPr lang="en-US" sz="1600" dirty="0"/>
              <a:t> push-button box (3xST020 &amp; 3xST050):</a:t>
            </a:r>
          </a:p>
          <a:p>
            <a:pPr marL="0" indent="0" defTabSz="914400">
              <a:spcBef>
                <a:spcPts val="100"/>
              </a:spcBef>
              <a:spcAft>
                <a:spcPts val="100"/>
              </a:spcAft>
              <a:buNone/>
            </a:pPr>
            <a:r>
              <a:rPr lang="en-US" sz="1600" dirty="0"/>
              <a:t>      E-stop = red/yellow</a:t>
            </a:r>
          </a:p>
          <a:p>
            <a:pPr marL="342900" indent="-342900" defTabSz="914400">
              <a:spcBef>
                <a:spcPts val="100"/>
              </a:spcBef>
              <a:spcAft>
                <a:spcPts val="100"/>
              </a:spcAft>
              <a:buFont typeface="+mj-lt"/>
              <a:buAutoNum type="arabicPeriod"/>
            </a:pPr>
            <a:r>
              <a:rPr lang="en-US" sz="1600" dirty="0"/>
              <a:t>Request to enter – white </a:t>
            </a:r>
          </a:p>
          <a:p>
            <a:pPr marL="342900" indent="-342900" defTabSz="914400">
              <a:spcBef>
                <a:spcPts val="100"/>
              </a:spcBef>
              <a:spcAft>
                <a:spcPts val="100"/>
              </a:spcAft>
              <a:buFont typeface="+mj-lt"/>
              <a:buAutoNum type="arabicPeriod"/>
            </a:pPr>
            <a:r>
              <a:rPr lang="en-US" sz="1600" dirty="0"/>
              <a:t>Reset – Red </a:t>
            </a:r>
          </a:p>
          <a:p>
            <a:pPr marL="342900" indent="-342900" defTabSz="914400">
              <a:spcBef>
                <a:spcPts val="100"/>
              </a:spcBef>
              <a:spcAft>
                <a:spcPts val="100"/>
              </a:spcAft>
              <a:buFont typeface="+mj-lt"/>
              <a:buAutoNum type="arabicPeriod"/>
            </a:pPr>
            <a:r>
              <a:rPr lang="en-US" sz="1600" dirty="0"/>
              <a:t>Start – Green </a:t>
            </a:r>
          </a:p>
          <a:p>
            <a:pPr marL="342900" indent="-342900" defTabSz="914400">
              <a:spcBef>
                <a:spcPts val="100"/>
              </a:spcBef>
              <a:spcAft>
                <a:spcPts val="100"/>
              </a:spcAft>
              <a:buFont typeface="+mj-lt"/>
              <a:buAutoNum type="arabicPeriod"/>
            </a:pPr>
            <a:r>
              <a:rPr lang="en-US" sz="1600" dirty="0"/>
              <a:t>Spare (bridge light curtain/scanner)</a:t>
            </a:r>
          </a:p>
          <a:p>
            <a:pPr marL="342900" indent="-342900" defTabSz="914400">
              <a:spcBef>
                <a:spcPts val="100"/>
              </a:spcBef>
              <a:spcAft>
                <a:spcPts val="100"/>
              </a:spcAft>
              <a:buFont typeface="+mj-lt"/>
              <a:buAutoNum type="arabicPeriod"/>
            </a:pPr>
            <a:r>
              <a:rPr lang="en-US" sz="1600" dirty="0"/>
              <a:t>Spare</a:t>
            </a:r>
          </a:p>
          <a:p>
            <a:pPr marL="342900" indent="-342900" defTabSz="914400">
              <a:spcBef>
                <a:spcPts val="100"/>
              </a:spcBef>
              <a:spcAft>
                <a:spcPts val="100"/>
              </a:spcAft>
              <a:buFont typeface="+mj-lt"/>
              <a:buAutoNum type="arabicPeriod"/>
            </a:pPr>
            <a:r>
              <a:rPr lang="en-US" sz="1600" dirty="0"/>
              <a:t>Safety tags</a:t>
            </a:r>
          </a:p>
          <a:p>
            <a:pPr marL="342900" indent="-342900" defTabSz="914400">
              <a:spcBef>
                <a:spcPts val="100"/>
              </a:spcBef>
              <a:spcAft>
                <a:spcPts val="100"/>
              </a:spcAft>
              <a:buFont typeface="+mj-lt"/>
              <a:buAutoNum type="arabicPeriod"/>
            </a:pPr>
            <a:endParaRPr lang="en-US" sz="1600" dirty="0"/>
          </a:p>
          <a:p>
            <a:pPr defTabSz="914400">
              <a:spcBef>
                <a:spcPts val="100"/>
              </a:spcBef>
              <a:spcAft>
                <a:spcPts val="100"/>
              </a:spcAft>
              <a:buFont typeface="Arial" panose="020B0604020202020204" pitchFamily="34" charset="0"/>
              <a:buChar char="•"/>
            </a:pPr>
            <a:endParaRPr lang="en-US" sz="1600" dirty="0"/>
          </a:p>
          <a:p>
            <a:pPr defTabSz="914400">
              <a:spcBef>
                <a:spcPts val="100"/>
              </a:spcBef>
              <a:spcAft>
                <a:spcPts val="100"/>
              </a:spcAft>
              <a:buFont typeface="Arial" panose="020B0604020202020204" pitchFamily="34" charset="0"/>
              <a:buChar char="•"/>
            </a:pPr>
            <a:endParaRPr lang="en-US" sz="1600" dirty="0"/>
          </a:p>
        </p:txBody>
      </p:sp>
      <p:pic>
        <p:nvPicPr>
          <p:cNvPr id="1026" name="Picture 6"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7810" y="885752"/>
            <a:ext cx="3024336" cy="328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575784"/>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nl-NL" altLang="en-US" sz="2800" dirty="0"/>
              <a:t>Operator Push-Buttons Colors (manual stations)</a:t>
            </a:r>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12</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6" name="Vertical Text Placeholder 1"/>
          <p:cNvSpPr txBox="1">
            <a:spLocks/>
          </p:cNvSpPr>
          <p:nvPr/>
        </p:nvSpPr>
        <p:spPr bwMode="auto">
          <a:xfrm>
            <a:off x="527552" y="784616"/>
            <a:ext cx="11275267" cy="379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None/>
            </a:pPr>
            <a:r>
              <a:rPr lang="en-US" sz="1600" dirty="0"/>
              <a:t>VDL push-button panel (2xST010, 2xST030, ST040, ST060, 2xST600 &amp; ST900):</a:t>
            </a:r>
          </a:p>
          <a:p>
            <a:pPr marL="342900" indent="-342900" defTabSz="914400">
              <a:spcBef>
                <a:spcPts val="100"/>
              </a:spcBef>
              <a:spcAft>
                <a:spcPts val="100"/>
              </a:spcAft>
              <a:buFont typeface="+mj-lt"/>
              <a:buAutoNum type="arabicPeriod"/>
            </a:pPr>
            <a:r>
              <a:rPr lang="en-US" sz="1600" dirty="0"/>
              <a:t>E-stop = Red/Yellow</a:t>
            </a:r>
          </a:p>
          <a:p>
            <a:pPr marL="342900" indent="-342900" defTabSz="914400">
              <a:spcBef>
                <a:spcPts val="100"/>
              </a:spcBef>
              <a:spcAft>
                <a:spcPts val="100"/>
              </a:spcAft>
              <a:buFont typeface="+mj-lt"/>
              <a:buAutoNum type="arabicPeriod"/>
            </a:pPr>
            <a:r>
              <a:rPr lang="en-US" sz="1600" dirty="0"/>
              <a:t>Start/Stop</a:t>
            </a:r>
          </a:p>
          <a:p>
            <a:pPr marL="684946" lvl="1" indent="-342900" defTabSz="914400">
              <a:spcBef>
                <a:spcPts val="100"/>
              </a:spcBef>
              <a:spcAft>
                <a:spcPts val="100"/>
              </a:spcAft>
              <a:buFont typeface="+mj-lt"/>
              <a:buAutoNum type="alphaLcParenR"/>
            </a:pPr>
            <a:r>
              <a:rPr lang="en-US" sz="1600" dirty="0"/>
              <a:t>Green Solid 	+ “Run” 		– Run (all EMS in safety area running)</a:t>
            </a:r>
          </a:p>
          <a:p>
            <a:pPr marL="684946" lvl="1" indent="-342900" defTabSz="914400">
              <a:spcBef>
                <a:spcPts val="100"/>
              </a:spcBef>
              <a:spcAft>
                <a:spcPts val="100"/>
              </a:spcAft>
              <a:buFont typeface="+mj-lt"/>
              <a:buAutoNum type="alphaLcParenR"/>
            </a:pPr>
            <a:r>
              <a:rPr lang="en-US" sz="1600" dirty="0"/>
              <a:t>Green Flashing + “----” 	– Start required (not all ems running)</a:t>
            </a:r>
          </a:p>
          <a:p>
            <a:pPr marL="684946" lvl="1" indent="-342900" defTabSz="914400">
              <a:spcBef>
                <a:spcPts val="100"/>
              </a:spcBef>
              <a:spcAft>
                <a:spcPts val="100"/>
              </a:spcAft>
              <a:buFont typeface="+mj-lt"/>
              <a:buAutoNum type="alphaLcParenR"/>
            </a:pPr>
            <a:r>
              <a:rPr lang="en-US" sz="1600" dirty="0"/>
              <a:t>Red Solid + “Stop” 		– Stop (all ems in safety area stopped)</a:t>
            </a:r>
          </a:p>
          <a:p>
            <a:pPr marL="342046" lvl="1" indent="0" defTabSz="914400">
              <a:spcBef>
                <a:spcPts val="100"/>
              </a:spcBef>
              <a:spcAft>
                <a:spcPts val="100"/>
              </a:spcAft>
              <a:buNone/>
            </a:pPr>
            <a:r>
              <a:rPr lang="en-US" sz="1600" dirty="0"/>
              <a:t>If pressed for 3 seconds during run 	</a:t>
            </a:r>
            <a:r>
              <a:rPr lang="en-US" sz="1600" dirty="0">
                <a:sym typeface="Wingdings" panose="05000000000000000000" pitchFamily="2" charset="2"/>
              </a:rPr>
              <a:t> Stop</a:t>
            </a:r>
          </a:p>
          <a:p>
            <a:pPr marL="342046" lvl="1" indent="0" defTabSz="914400">
              <a:spcBef>
                <a:spcPts val="100"/>
              </a:spcBef>
              <a:spcAft>
                <a:spcPts val="100"/>
              </a:spcAft>
              <a:buNone/>
            </a:pPr>
            <a:r>
              <a:rPr lang="en-US" sz="1600" dirty="0">
                <a:sym typeface="Wingdings" panose="05000000000000000000" pitchFamily="2" charset="2"/>
              </a:rPr>
              <a:t>If pressed during stop 		 Start</a:t>
            </a:r>
            <a:endParaRPr lang="en-US" sz="1600" dirty="0"/>
          </a:p>
          <a:p>
            <a:pPr marL="342900" indent="-342900" defTabSz="914400">
              <a:spcBef>
                <a:spcPts val="100"/>
              </a:spcBef>
              <a:spcAft>
                <a:spcPts val="100"/>
              </a:spcAft>
              <a:buFont typeface="+mj-lt"/>
              <a:buAutoNum type="arabicPeriod"/>
            </a:pPr>
            <a:r>
              <a:rPr lang="en-US" sz="1600" dirty="0"/>
              <a:t>Release button</a:t>
            </a:r>
          </a:p>
          <a:p>
            <a:pPr marL="684946" lvl="1" indent="-342900" defTabSz="914400">
              <a:spcBef>
                <a:spcPts val="100"/>
              </a:spcBef>
              <a:spcAft>
                <a:spcPts val="100"/>
              </a:spcAft>
              <a:buFont typeface="+mj-lt"/>
              <a:buAutoNum type="alphaLcParenR"/>
            </a:pPr>
            <a:r>
              <a:rPr lang="en-US" sz="1600" dirty="0"/>
              <a:t>Light off 		– Nothing to indicate</a:t>
            </a:r>
          </a:p>
          <a:p>
            <a:pPr marL="684946" lvl="1" indent="-342900" defTabSz="914400">
              <a:spcBef>
                <a:spcPts val="100"/>
              </a:spcBef>
              <a:spcAft>
                <a:spcPts val="100"/>
              </a:spcAft>
              <a:buFont typeface="+mj-lt"/>
              <a:buAutoNum type="alphaLcParenR"/>
            </a:pPr>
            <a:r>
              <a:rPr lang="en-US" sz="1600" dirty="0"/>
              <a:t>Yellow Flashing 	– Indicate process step is complete, press to start next process step</a:t>
            </a:r>
          </a:p>
          <a:p>
            <a:pPr marL="684946" lvl="1" indent="-342900" defTabSz="914400">
              <a:spcBef>
                <a:spcPts val="100"/>
              </a:spcBef>
              <a:spcAft>
                <a:spcPts val="100"/>
              </a:spcAft>
              <a:buFont typeface="+mj-lt"/>
              <a:buAutoNum type="alphaLcParenR"/>
            </a:pPr>
            <a:r>
              <a:rPr lang="en-US" sz="1600" dirty="0"/>
              <a:t>Yellow Solid		– Indicate process step is ongoing</a:t>
            </a:r>
          </a:p>
          <a:p>
            <a:pPr marL="684946" lvl="1" indent="-342900" defTabSz="914400">
              <a:spcBef>
                <a:spcPts val="100"/>
              </a:spcBef>
              <a:spcAft>
                <a:spcPts val="100"/>
              </a:spcAft>
              <a:buFont typeface="+mj-lt"/>
              <a:buAutoNum type="alphaLcParenR"/>
            </a:pPr>
            <a:r>
              <a:rPr lang="en-US" sz="1600" dirty="0"/>
              <a:t>Blue Flashing 	– Indicate process step has failed, press to release for pick-up to rework</a:t>
            </a:r>
          </a:p>
          <a:p>
            <a:pPr marL="684946" lvl="1" indent="-342900" defTabSz="914400">
              <a:spcBef>
                <a:spcPts val="100"/>
              </a:spcBef>
              <a:spcAft>
                <a:spcPts val="100"/>
              </a:spcAft>
              <a:buFont typeface="+mj-lt"/>
              <a:buAutoNum type="alphaLcParenR"/>
            </a:pPr>
            <a:r>
              <a:rPr lang="en-US" sz="1600" dirty="0"/>
              <a:t>Blue Solid 		– Indicate skid is released for pick-up to rework</a:t>
            </a:r>
          </a:p>
          <a:p>
            <a:pPr marL="684946" lvl="1" indent="-342900" defTabSz="914400">
              <a:spcBef>
                <a:spcPts val="100"/>
              </a:spcBef>
              <a:spcAft>
                <a:spcPts val="100"/>
              </a:spcAft>
              <a:buFont typeface="+mj-lt"/>
              <a:buAutoNum type="alphaLcParenR"/>
            </a:pPr>
            <a:r>
              <a:rPr lang="en-US" sz="1600" dirty="0"/>
              <a:t>White Flashing 	– Indicate all process steps complete, press to release for pick-up</a:t>
            </a:r>
          </a:p>
          <a:p>
            <a:pPr marL="684946" lvl="1" indent="-342900" defTabSz="914400">
              <a:spcBef>
                <a:spcPts val="100"/>
              </a:spcBef>
              <a:spcAft>
                <a:spcPts val="100"/>
              </a:spcAft>
              <a:buFont typeface="+mj-lt"/>
              <a:buAutoNum type="alphaLcParenR"/>
            </a:pPr>
            <a:r>
              <a:rPr lang="en-US" sz="1600" dirty="0"/>
              <a:t>White Solid	 	– Indicate skid is released for pick-up</a:t>
            </a:r>
          </a:p>
          <a:p>
            <a:pPr marL="342900" indent="-342900" defTabSz="914400">
              <a:spcBef>
                <a:spcPts val="100"/>
              </a:spcBef>
              <a:spcAft>
                <a:spcPts val="100"/>
              </a:spcAft>
              <a:buFont typeface="+mj-lt"/>
              <a:buAutoNum type="arabicPeriod"/>
            </a:pPr>
            <a:r>
              <a:rPr lang="en-US" sz="1600" dirty="0"/>
              <a:t>Reset button</a:t>
            </a:r>
          </a:p>
          <a:p>
            <a:pPr marL="684946" lvl="1" indent="-342900" defTabSz="914400">
              <a:spcBef>
                <a:spcPts val="100"/>
              </a:spcBef>
              <a:spcAft>
                <a:spcPts val="100"/>
              </a:spcAft>
              <a:buFont typeface="+mj-lt"/>
              <a:buAutoNum type="alphaLcParenR"/>
            </a:pPr>
            <a:r>
              <a:rPr lang="en-US" sz="1600" dirty="0"/>
              <a:t>Red Solid + “REL”	– E-stop is pressed</a:t>
            </a:r>
          </a:p>
          <a:p>
            <a:pPr marL="684946" lvl="1" indent="-342900" defTabSz="914400">
              <a:spcBef>
                <a:spcPts val="100"/>
              </a:spcBef>
              <a:spcAft>
                <a:spcPts val="100"/>
              </a:spcAft>
              <a:buFont typeface="+mj-lt"/>
              <a:buAutoNum type="alphaLcParenR"/>
            </a:pPr>
            <a:r>
              <a:rPr lang="en-US" sz="1600" dirty="0"/>
              <a:t>Red Flashing “RES”	– Reset required</a:t>
            </a:r>
          </a:p>
          <a:p>
            <a:pPr marL="342900" indent="-342900" defTabSz="914400">
              <a:spcBef>
                <a:spcPts val="100"/>
              </a:spcBef>
              <a:spcAft>
                <a:spcPts val="100"/>
              </a:spcAft>
              <a:buFont typeface="+mj-lt"/>
              <a:buAutoNum type="arabicPeriod"/>
            </a:pPr>
            <a:r>
              <a:rPr lang="en-US" sz="1600" dirty="0"/>
              <a:t>2 hand start buttons</a:t>
            </a:r>
          </a:p>
          <a:p>
            <a:pPr marL="0" indent="0" defTabSz="914400">
              <a:spcBef>
                <a:spcPts val="100"/>
              </a:spcBef>
              <a:spcAft>
                <a:spcPts val="100"/>
              </a:spcAft>
              <a:buNone/>
            </a:pPr>
            <a:endParaRPr lang="en-US" sz="1600" dirty="0"/>
          </a:p>
          <a:p>
            <a:pPr defTabSz="914400">
              <a:spcBef>
                <a:spcPts val="100"/>
              </a:spcBef>
              <a:spcAft>
                <a:spcPts val="100"/>
              </a:spcAft>
              <a:buFont typeface="Arial" panose="020B0604020202020204" pitchFamily="34" charset="0"/>
              <a:buChar char="•"/>
            </a:pPr>
            <a:endParaRPr lang="en-US" sz="1600" dirty="0"/>
          </a:p>
          <a:p>
            <a:pPr defTabSz="914400">
              <a:spcBef>
                <a:spcPts val="100"/>
              </a:spcBef>
              <a:spcAft>
                <a:spcPts val="100"/>
              </a:spcAft>
              <a:buFont typeface="Arial" panose="020B0604020202020204" pitchFamily="34" charset="0"/>
              <a:buChar char="•"/>
            </a:pPr>
            <a:endParaRPr lang="en-US" sz="1600" dirty="0"/>
          </a:p>
        </p:txBody>
      </p:sp>
      <p:grpSp>
        <p:nvGrpSpPr>
          <p:cNvPr id="5" name="Group 4"/>
          <p:cNvGrpSpPr/>
          <p:nvPr/>
        </p:nvGrpSpPr>
        <p:grpSpPr>
          <a:xfrm>
            <a:off x="9165301" y="885752"/>
            <a:ext cx="2652086" cy="2225675"/>
            <a:chOff x="9165301" y="885752"/>
            <a:chExt cx="2652086" cy="2225675"/>
          </a:xfrm>
        </p:grpSpPr>
        <p:pic>
          <p:nvPicPr>
            <p:cNvPr id="1027" name="Picture 7" descr="image00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0565" y="885752"/>
              <a:ext cx="2446337"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11457347" y="2250331"/>
              <a:ext cx="360040" cy="360040"/>
            </a:xfrm>
            <a:prstGeom prst="ellipse">
              <a:avLst/>
            </a:prstGeom>
            <a:solidFill>
              <a:srgbClr val="FF5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chemeClr val="bg1"/>
                </a:solidFill>
              </a:endParaRPr>
            </a:p>
          </p:txBody>
        </p:sp>
        <p:sp>
          <p:nvSpPr>
            <p:cNvPr id="15" name="Oval 14"/>
            <p:cNvSpPr/>
            <p:nvPr/>
          </p:nvSpPr>
          <p:spPr>
            <a:xfrm>
              <a:off x="9165301" y="2246376"/>
              <a:ext cx="360040" cy="360040"/>
            </a:xfrm>
            <a:prstGeom prst="ellipse">
              <a:avLst/>
            </a:prstGeom>
            <a:solidFill>
              <a:srgbClr val="FF5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chemeClr val="bg1"/>
                </a:solidFill>
              </a:endParaRPr>
            </a:p>
          </p:txBody>
        </p:sp>
        <p:sp>
          <p:nvSpPr>
            <p:cNvPr id="3" name="TextBox 2"/>
            <p:cNvSpPr txBox="1"/>
            <p:nvPr/>
          </p:nvSpPr>
          <p:spPr>
            <a:xfrm>
              <a:off x="9181654" y="2226341"/>
              <a:ext cx="327334" cy="400110"/>
            </a:xfrm>
            <a:prstGeom prst="rect">
              <a:avLst/>
            </a:prstGeom>
            <a:noFill/>
          </p:spPr>
          <p:txBody>
            <a:bodyPr wrap="none" rtlCol="0">
              <a:spAutoFit/>
            </a:bodyPr>
            <a:lstStyle/>
            <a:p>
              <a:r>
                <a:rPr lang="en-US" dirty="0">
                  <a:solidFill>
                    <a:schemeClr val="bg1"/>
                  </a:solidFill>
                </a:rPr>
                <a:t>5</a:t>
              </a:r>
            </a:p>
          </p:txBody>
        </p:sp>
        <p:sp>
          <p:nvSpPr>
            <p:cNvPr id="17" name="TextBox 16"/>
            <p:cNvSpPr txBox="1"/>
            <p:nvPr/>
          </p:nvSpPr>
          <p:spPr>
            <a:xfrm>
              <a:off x="11473700" y="2226341"/>
              <a:ext cx="327334" cy="400110"/>
            </a:xfrm>
            <a:prstGeom prst="rect">
              <a:avLst/>
            </a:prstGeom>
            <a:noFill/>
          </p:spPr>
          <p:txBody>
            <a:bodyPr wrap="none" rtlCol="0">
              <a:spAutoFit/>
            </a:bodyPr>
            <a:lstStyle/>
            <a:p>
              <a:r>
                <a:rPr lang="en-US" dirty="0">
                  <a:solidFill>
                    <a:schemeClr val="bg1"/>
                  </a:solidFill>
                </a:rPr>
                <a:t>5</a:t>
              </a:r>
            </a:p>
          </p:txBody>
        </p:sp>
      </p:grpSp>
    </p:spTree>
    <p:extLst>
      <p:ext uri="{BB962C8B-B14F-4D97-AF65-F5344CB8AC3E}">
        <p14:creationId xmlns:p14="http://schemas.microsoft.com/office/powerpoint/2010/main" val="205120327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Warehouse / Logistics</a:t>
            </a:r>
          </a:p>
        </p:txBody>
      </p:sp>
      <p:sp>
        <p:nvSpPr>
          <p:cNvPr id="5" name="Date Placeholder 4"/>
          <p:cNvSpPr>
            <a:spLocks noGrp="1"/>
          </p:cNvSpPr>
          <p:nvPr>
            <p:ph type="dt" sz="half" idx="15"/>
          </p:nvPr>
        </p:nvSpPr>
        <p:spPr/>
        <p:txBody>
          <a:bodyPr/>
          <a:lstStyle/>
          <a:p>
            <a:pPr>
              <a:defRPr/>
            </a:pPr>
            <a:fld id="{B06F90B9-6474-4B91-B6DB-E8DA460CBC8D}" type="datetime2">
              <a:rPr lang="nl-NL" smtClean="0"/>
              <a:pPr>
                <a:defRPr/>
              </a:pPr>
              <a:t>donderdag 2 november 2023</a:t>
            </a:fld>
            <a:endParaRPr lang="nl-NL"/>
          </a:p>
        </p:txBody>
      </p:sp>
      <p:sp>
        <p:nvSpPr>
          <p:cNvPr id="6" name="Footer Placeholder 5"/>
          <p:cNvSpPr>
            <a:spLocks noGrp="1"/>
          </p:cNvSpPr>
          <p:nvPr>
            <p:ph type="ftr" sz="quarter" idx="16"/>
          </p:nvPr>
        </p:nvSpPr>
        <p:spPr/>
        <p:txBody>
          <a:bodyPr/>
          <a:lstStyle/>
          <a:p>
            <a:pPr>
              <a:defRPr/>
            </a:pPr>
            <a:r>
              <a:rPr lang="nl-NL"/>
              <a:t>VDL Groep</a:t>
            </a:r>
          </a:p>
        </p:txBody>
      </p:sp>
      <p:sp>
        <p:nvSpPr>
          <p:cNvPr id="7" name="Slide Number Placeholder 6"/>
          <p:cNvSpPr>
            <a:spLocks noGrp="1"/>
          </p:cNvSpPr>
          <p:nvPr>
            <p:ph type="sldNum" sz="quarter" idx="17"/>
          </p:nvPr>
        </p:nvSpPr>
        <p:spPr/>
        <p:txBody>
          <a:bodyPr/>
          <a:lstStyle/>
          <a:p>
            <a:pPr>
              <a:defRPr/>
            </a:pPr>
            <a:fld id="{6DB24B89-2D86-4205-AB41-A917CC28D35B}" type="slidenum">
              <a:rPr lang="nl-NL" smtClean="0"/>
              <a:pPr>
                <a:defRPr/>
              </a:pPr>
              <a:t>13</a:t>
            </a:fld>
            <a:endParaRPr lang="nl-NL"/>
          </a:p>
        </p:txBody>
      </p:sp>
      <p:sp>
        <p:nvSpPr>
          <p:cNvPr id="12" name="Vertical Text Placeholder 1"/>
          <p:cNvSpPr>
            <a:spLocks noGrp="1"/>
          </p:cNvSpPr>
          <p:nvPr>
            <p:ph type="body" orient="vert" idx="1"/>
          </p:nvPr>
        </p:nvSpPr>
        <p:spPr>
          <a:xfrm>
            <a:off x="369752" y="810171"/>
            <a:ext cx="8343084" cy="5483547"/>
          </a:xfrm>
        </p:spPr>
        <p:txBody>
          <a:bodyPr/>
          <a:lstStyle/>
          <a:p>
            <a:pPr marL="0" indent="0">
              <a:spcBef>
                <a:spcPts val="100"/>
              </a:spcBef>
              <a:spcAft>
                <a:spcPts val="100"/>
              </a:spcAft>
              <a:buClr>
                <a:schemeClr val="tx1"/>
              </a:buClr>
              <a:buNone/>
            </a:pPr>
            <a:r>
              <a:rPr lang="en-US" sz="1600" dirty="0"/>
              <a:t>At the warehouse the following material is stored:</a:t>
            </a:r>
          </a:p>
          <a:p>
            <a:pPr>
              <a:spcBef>
                <a:spcPts val="100"/>
              </a:spcBef>
              <a:spcAft>
                <a:spcPts val="100"/>
              </a:spcAft>
              <a:buClr>
                <a:schemeClr val="tx1"/>
              </a:buClr>
              <a:buFont typeface="Arial" panose="020B0604020202020204" pitchFamily="34" charset="0"/>
              <a:buChar char="•"/>
            </a:pPr>
            <a:r>
              <a:rPr lang="en-US" sz="1600" dirty="0"/>
              <a:t>Battery packs (daily production stock)</a:t>
            </a:r>
          </a:p>
          <a:p>
            <a:pPr>
              <a:spcBef>
                <a:spcPts val="100"/>
              </a:spcBef>
              <a:spcAft>
                <a:spcPts val="100"/>
              </a:spcAft>
              <a:buClr>
                <a:schemeClr val="tx1"/>
              </a:buClr>
              <a:buFont typeface="Arial" panose="020B0604020202020204" pitchFamily="34" charset="0"/>
              <a:buChar char="•"/>
            </a:pPr>
            <a:r>
              <a:rPr lang="en-US" sz="1600" dirty="0"/>
              <a:t>Battery modules (daily production stock)</a:t>
            </a:r>
          </a:p>
          <a:p>
            <a:pPr>
              <a:spcBef>
                <a:spcPts val="100"/>
              </a:spcBef>
              <a:spcAft>
                <a:spcPts val="100"/>
              </a:spcAft>
              <a:buClr>
                <a:schemeClr val="tx1"/>
              </a:buClr>
              <a:buFont typeface="Arial" panose="020B0604020202020204" pitchFamily="34" charset="0"/>
              <a:buChar char="•"/>
            </a:pPr>
            <a:r>
              <a:rPr lang="en-US" sz="1600" dirty="0"/>
              <a:t>Material</a:t>
            </a:r>
          </a:p>
          <a:p>
            <a:pPr>
              <a:spcBef>
                <a:spcPts val="100"/>
              </a:spcBef>
              <a:spcAft>
                <a:spcPts val="100"/>
              </a:spcAft>
              <a:buClr>
                <a:schemeClr val="tx1"/>
              </a:buClr>
              <a:buFont typeface="Arial" panose="020B0604020202020204" pitchFamily="34" charset="0"/>
              <a:buChar char="•"/>
            </a:pPr>
            <a:r>
              <a:rPr lang="en-US" sz="1600" dirty="0"/>
              <a:t>Skids/conveyors:</a:t>
            </a:r>
          </a:p>
          <a:p>
            <a:pPr lvl="1">
              <a:spcBef>
                <a:spcPts val="100"/>
              </a:spcBef>
              <a:spcAft>
                <a:spcPts val="100"/>
              </a:spcAft>
              <a:buClr>
                <a:schemeClr val="tx1"/>
              </a:buClr>
              <a:buFont typeface="Arial" panose="020B0604020202020204" pitchFamily="34" charset="0"/>
              <a:buChar char="•"/>
            </a:pPr>
            <a:r>
              <a:rPr lang="en-US" sz="1600" dirty="0"/>
              <a:t>Production skids (AGV)</a:t>
            </a:r>
          </a:p>
          <a:p>
            <a:pPr lvl="1">
              <a:spcBef>
                <a:spcPts val="100"/>
              </a:spcBef>
              <a:spcAft>
                <a:spcPts val="100"/>
              </a:spcAft>
              <a:buClr>
                <a:schemeClr val="tx1"/>
              </a:buClr>
              <a:buFont typeface="Arial" panose="020B0604020202020204" pitchFamily="34" charset="0"/>
              <a:buChar char="•"/>
            </a:pPr>
            <a:r>
              <a:rPr lang="en-US" sz="1600" dirty="0"/>
              <a:t>Module skids (AMR)</a:t>
            </a:r>
          </a:p>
          <a:p>
            <a:pPr lvl="1">
              <a:spcBef>
                <a:spcPts val="100"/>
              </a:spcBef>
              <a:spcAft>
                <a:spcPts val="100"/>
              </a:spcAft>
              <a:buClr>
                <a:schemeClr val="tx1"/>
              </a:buClr>
              <a:buFont typeface="Arial" panose="020B0604020202020204" pitchFamily="34" charset="0"/>
              <a:buChar char="•"/>
            </a:pPr>
            <a:r>
              <a:rPr lang="en-US" sz="1600" dirty="0"/>
              <a:t>Closing plate skids (AMR)</a:t>
            </a:r>
          </a:p>
          <a:p>
            <a:pPr lvl="1">
              <a:spcBef>
                <a:spcPts val="100"/>
              </a:spcBef>
              <a:spcAft>
                <a:spcPts val="100"/>
              </a:spcAft>
              <a:buClr>
                <a:schemeClr val="tx1"/>
              </a:buClr>
              <a:buFont typeface="Arial" panose="020B0604020202020204" pitchFamily="34" charset="0"/>
              <a:buChar char="•"/>
            </a:pPr>
            <a:r>
              <a:rPr lang="en-US" sz="1600" dirty="0"/>
              <a:t>Tool skids + grippers (AMR)</a:t>
            </a:r>
          </a:p>
          <a:p>
            <a:pPr lvl="1">
              <a:spcBef>
                <a:spcPts val="100"/>
              </a:spcBef>
              <a:spcAft>
                <a:spcPts val="100"/>
              </a:spcAft>
              <a:buClr>
                <a:schemeClr val="tx1"/>
              </a:buClr>
              <a:buFont typeface="Arial" panose="020B0604020202020204" pitchFamily="34" charset="0"/>
              <a:buChar char="•"/>
            </a:pPr>
            <a:r>
              <a:rPr lang="en-US" sz="1600" dirty="0"/>
              <a:t>Material trolleys (AMR)</a:t>
            </a:r>
          </a:p>
          <a:p>
            <a:pPr marL="0" indent="-21019">
              <a:spcBef>
                <a:spcPts val="100"/>
              </a:spcBef>
              <a:spcAft>
                <a:spcPts val="100"/>
              </a:spcAft>
              <a:buClr>
                <a:schemeClr val="tx1"/>
              </a:buClr>
              <a:buNone/>
            </a:pPr>
            <a:endParaRPr lang="en-US" sz="1600" dirty="0"/>
          </a:p>
          <a:p>
            <a:pPr marL="0" indent="-21019">
              <a:spcBef>
                <a:spcPts val="100"/>
              </a:spcBef>
              <a:spcAft>
                <a:spcPts val="100"/>
              </a:spcAft>
              <a:buClr>
                <a:schemeClr val="tx1"/>
              </a:buClr>
              <a:buNone/>
            </a:pPr>
            <a:r>
              <a:rPr lang="en-US" sz="1600" dirty="0"/>
              <a:t>The AMR/AGV picks up skids and drops them at the loading station, where operators (un)load the skids with the help of JIB-arms</a:t>
            </a:r>
          </a:p>
          <a:p>
            <a:pPr marL="0" indent="-21019">
              <a:spcBef>
                <a:spcPts val="100"/>
              </a:spcBef>
              <a:spcAft>
                <a:spcPts val="100"/>
              </a:spcAft>
              <a:buClr>
                <a:schemeClr val="tx1"/>
              </a:buClr>
              <a:buNone/>
            </a:pPr>
            <a:endParaRPr lang="en-US" sz="1600" dirty="0"/>
          </a:p>
          <a:p>
            <a:pPr marL="0" indent="-21019">
              <a:spcBef>
                <a:spcPts val="100"/>
              </a:spcBef>
              <a:spcAft>
                <a:spcPts val="100"/>
              </a:spcAft>
              <a:buClr>
                <a:schemeClr val="tx1"/>
              </a:buClr>
              <a:buNone/>
            </a:pPr>
            <a:r>
              <a:rPr lang="en-US" sz="1600" dirty="0"/>
              <a:t>The AMR transports loaded skids, tooling and material trolleys from the warehouse to station on request. </a:t>
            </a:r>
            <a:r>
              <a:rPr lang="en-US" sz="1600" u="sng" dirty="0"/>
              <a:t>Docking station is only required for precise docking</a:t>
            </a:r>
            <a:r>
              <a:rPr lang="en-US" sz="1600" dirty="0"/>
              <a:t>.</a:t>
            </a:r>
          </a:p>
          <a:p>
            <a:pPr marL="0" indent="-21019">
              <a:spcBef>
                <a:spcPts val="100"/>
              </a:spcBef>
              <a:spcAft>
                <a:spcPts val="100"/>
              </a:spcAft>
              <a:buClr>
                <a:schemeClr val="tx1"/>
              </a:buClr>
              <a:buNone/>
            </a:pPr>
            <a:endParaRPr lang="en-US" sz="1600" dirty="0"/>
          </a:p>
          <a:p>
            <a:pPr marL="0" indent="-21019">
              <a:spcBef>
                <a:spcPts val="100"/>
              </a:spcBef>
              <a:spcAft>
                <a:spcPts val="100"/>
              </a:spcAft>
              <a:buClr>
                <a:schemeClr val="tx1"/>
              </a:buClr>
              <a:buNone/>
            </a:pPr>
            <a:r>
              <a:rPr lang="en-US" sz="1600" dirty="0"/>
              <a:t>The AGV transports the product skid throughout the production line. </a:t>
            </a:r>
            <a:r>
              <a:rPr lang="en-US" sz="1600" u="sng" dirty="0"/>
              <a:t>Docking station is always required.</a:t>
            </a:r>
          </a:p>
          <a:p>
            <a:pPr lvl="1">
              <a:spcBef>
                <a:spcPts val="100"/>
              </a:spcBef>
              <a:spcAft>
                <a:spcPts val="100"/>
              </a:spcAft>
              <a:buClr>
                <a:schemeClr val="tx1"/>
              </a:buClr>
              <a:buFont typeface="Arial" panose="020B0604020202020204" pitchFamily="34" charset="0"/>
              <a:buChar char="•"/>
            </a:pPr>
            <a:endParaRPr lang="en-US" sz="1600" dirty="0"/>
          </a:p>
          <a:p>
            <a:pPr lvl="1">
              <a:spcBef>
                <a:spcPts val="100"/>
              </a:spcBef>
              <a:spcAft>
                <a:spcPts val="100"/>
              </a:spcAft>
              <a:buClr>
                <a:schemeClr val="tx1"/>
              </a:buClr>
              <a:buFont typeface="Arial" panose="020B0604020202020204" pitchFamily="34" charset="0"/>
              <a:buChar char="•"/>
            </a:pPr>
            <a:endParaRPr lang="en-US" sz="1600" dirty="0"/>
          </a:p>
          <a:p>
            <a:pPr marL="0" indent="0">
              <a:spcBef>
                <a:spcPts val="100"/>
              </a:spcBef>
              <a:spcAft>
                <a:spcPts val="100"/>
              </a:spcAft>
              <a:buClr>
                <a:schemeClr val="tx1"/>
              </a:buClr>
              <a:buNone/>
            </a:pPr>
            <a:endParaRPr lang="en-US" sz="1600" dirty="0"/>
          </a:p>
        </p:txBody>
      </p:sp>
      <p:pic>
        <p:nvPicPr>
          <p:cNvPr id="14" name="Picture 13" descr="TACT 1610 L140"/>
          <p:cNvPicPr/>
          <p:nvPr/>
        </p:nvPicPr>
        <p:blipFill rotWithShape="1">
          <a:blip r:embed="rId2" cstate="print">
            <a:extLst>
              <a:ext uri="{28A0092B-C50C-407E-A947-70E740481C1C}">
                <a14:useLocalDpi xmlns:a14="http://schemas.microsoft.com/office/drawing/2010/main" val="0"/>
              </a:ext>
            </a:extLst>
          </a:blip>
          <a:srcRect l="6616" t="15859" r="5518" b="19723"/>
          <a:stretch/>
        </p:blipFill>
        <p:spPr bwMode="auto">
          <a:xfrm flipH="1">
            <a:off x="5251912" y="2154945"/>
            <a:ext cx="1324477" cy="648072"/>
          </a:xfrm>
          <a:prstGeom prst="rect">
            <a:avLst/>
          </a:prstGeom>
          <a:noFill/>
          <a:ln>
            <a:noFill/>
          </a:ln>
          <a:extLst>
            <a:ext uri="{53640926-AAD7-44D8-BBD7-CCE9431645EC}">
              <a14:shadowObscured xmlns:a14="http://schemas.microsoft.com/office/drawing/2010/main"/>
            </a:ext>
          </a:extLst>
        </p:spPr>
      </p:pic>
      <p:pic>
        <p:nvPicPr>
          <p:cNvPr id="15" name="Picture 14"/>
          <p:cNvPicPr/>
          <p:nvPr/>
        </p:nvPicPr>
        <p:blipFill>
          <a:blip r:embed="rId3"/>
          <a:stretch>
            <a:fillRect/>
          </a:stretch>
        </p:blipFill>
        <p:spPr>
          <a:xfrm>
            <a:off x="5069965" y="1315211"/>
            <a:ext cx="1636570" cy="839734"/>
          </a:xfrm>
          <a:prstGeom prst="rect">
            <a:avLst/>
          </a:prstGeom>
        </p:spPr>
      </p:pic>
      <p:pic>
        <p:nvPicPr>
          <p:cNvPr id="16" name="Picture 15" descr="https://www.mobile-industrial-robots.com/media/1817443/mir1350-1.png?width=950&amp;mode=crop"/>
          <p:cNvPicPr/>
          <p:nvPr/>
        </p:nvPicPr>
        <p:blipFill rotWithShape="1">
          <a:blip r:embed="rId4" cstate="print">
            <a:extLst>
              <a:ext uri="{28A0092B-C50C-407E-A947-70E740481C1C}">
                <a14:useLocalDpi xmlns:a14="http://schemas.microsoft.com/office/drawing/2010/main" val="0"/>
              </a:ext>
            </a:extLst>
          </a:blip>
          <a:srcRect l="10017" t="27872" r="10017" b="12499"/>
          <a:stretch/>
        </p:blipFill>
        <p:spPr bwMode="auto">
          <a:xfrm>
            <a:off x="7021949" y="2135330"/>
            <a:ext cx="1593179" cy="667067"/>
          </a:xfrm>
          <a:prstGeom prst="rect">
            <a:avLst/>
          </a:prstGeom>
          <a:noFill/>
          <a:ln>
            <a:noFill/>
          </a:ln>
          <a:extLst>
            <a:ext uri="{53640926-AAD7-44D8-BBD7-CCE9431645EC}">
              <a14:shadowObscured xmlns:a14="http://schemas.microsoft.com/office/drawing/2010/main"/>
            </a:ext>
          </a:extLst>
        </p:spPr>
      </p:pic>
      <p:pic>
        <p:nvPicPr>
          <p:cNvPr id="17" name="Picture 16" descr="TMS-C1500"/>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75614" y="1807843"/>
            <a:ext cx="1284744" cy="414424"/>
          </a:xfrm>
          <a:prstGeom prst="rect">
            <a:avLst/>
          </a:prstGeom>
          <a:noFill/>
          <a:ln>
            <a:noFill/>
          </a:ln>
        </p:spPr>
      </p:pic>
      <p:pic>
        <p:nvPicPr>
          <p:cNvPr id="18" name="Picture 17" descr="S-Cart1500W"/>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04045" y="1115794"/>
            <a:ext cx="1427882" cy="715068"/>
          </a:xfrm>
          <a:prstGeom prst="rect">
            <a:avLst/>
          </a:prstGeom>
          <a:noFill/>
          <a:ln>
            <a:noFill/>
          </a:ln>
        </p:spPr>
      </p:pic>
      <p:sp>
        <p:nvSpPr>
          <p:cNvPr id="3" name="TextBox 2"/>
          <p:cNvSpPr txBox="1"/>
          <p:nvPr/>
        </p:nvSpPr>
        <p:spPr>
          <a:xfrm>
            <a:off x="5434691" y="2855524"/>
            <a:ext cx="958917" cy="276999"/>
          </a:xfrm>
          <a:prstGeom prst="rect">
            <a:avLst/>
          </a:prstGeom>
          <a:noFill/>
          <a:ln>
            <a:solidFill>
              <a:schemeClr val="tx1"/>
            </a:solidFill>
          </a:ln>
        </p:spPr>
        <p:txBody>
          <a:bodyPr wrap="none" rtlCol="0">
            <a:spAutoFit/>
          </a:bodyPr>
          <a:lstStyle/>
          <a:p>
            <a:r>
              <a:rPr lang="en-US" sz="1200" dirty="0"/>
              <a:t>AGV + skid</a:t>
            </a:r>
          </a:p>
        </p:txBody>
      </p:sp>
      <p:sp>
        <p:nvSpPr>
          <p:cNvPr id="19" name="TextBox 18"/>
          <p:cNvSpPr txBox="1"/>
          <p:nvPr/>
        </p:nvSpPr>
        <p:spPr>
          <a:xfrm>
            <a:off x="7338527" y="2847632"/>
            <a:ext cx="974947" cy="276999"/>
          </a:xfrm>
          <a:prstGeom prst="rect">
            <a:avLst/>
          </a:prstGeom>
          <a:noFill/>
          <a:ln>
            <a:solidFill>
              <a:schemeClr val="tx1"/>
            </a:solidFill>
          </a:ln>
        </p:spPr>
        <p:txBody>
          <a:bodyPr wrap="none" rtlCol="0">
            <a:spAutoFit/>
          </a:bodyPr>
          <a:lstStyle/>
          <a:p>
            <a:r>
              <a:rPr lang="en-US" sz="1200" dirty="0"/>
              <a:t>AMR + skid</a:t>
            </a:r>
          </a:p>
        </p:txBody>
      </p:sp>
      <p:pic>
        <p:nvPicPr>
          <p:cNvPr id="24" name="Picture 23"/>
          <p:cNvPicPr>
            <a:picLocks noChangeAspect="1"/>
          </p:cNvPicPr>
          <p:nvPr/>
        </p:nvPicPr>
        <p:blipFill>
          <a:blip r:embed="rId7"/>
          <a:stretch>
            <a:fillRect/>
          </a:stretch>
        </p:blipFill>
        <p:spPr>
          <a:xfrm>
            <a:off x="8821192" y="-4104"/>
            <a:ext cx="3348584" cy="1052253"/>
          </a:xfrm>
          <a:prstGeom prst="rect">
            <a:avLst/>
          </a:prstGeom>
        </p:spPr>
      </p:pic>
      <p:sp>
        <p:nvSpPr>
          <p:cNvPr id="25" name="Rectangle 24"/>
          <p:cNvSpPr/>
          <p:nvPr/>
        </p:nvSpPr>
        <p:spPr>
          <a:xfrm>
            <a:off x="11689526" y="8722"/>
            <a:ext cx="477044" cy="1039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20" name="Rectangle 19"/>
          <p:cNvSpPr/>
          <p:nvPr/>
        </p:nvSpPr>
        <p:spPr>
          <a:xfrm>
            <a:off x="9079451" y="8722"/>
            <a:ext cx="339234" cy="973463"/>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21" name="Rectangle 20"/>
          <p:cNvSpPr/>
          <p:nvPr/>
        </p:nvSpPr>
        <p:spPr>
          <a:xfrm>
            <a:off x="10495484" y="162098"/>
            <a:ext cx="147015" cy="576065"/>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22" name="Rectangle 21"/>
          <p:cNvSpPr/>
          <p:nvPr/>
        </p:nvSpPr>
        <p:spPr>
          <a:xfrm>
            <a:off x="8817985" y="594147"/>
            <a:ext cx="264527" cy="281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3158662926"/>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a:stretch>
            <a:fillRect/>
          </a:stretch>
        </p:blipFill>
        <p:spPr>
          <a:xfrm>
            <a:off x="9651893" y="1045966"/>
            <a:ext cx="2514657" cy="5598180"/>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14</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endParaRPr lang="en-US" dirty="0"/>
          </a:p>
          <a:p>
            <a:r>
              <a:rPr lang="en-US" dirty="0"/>
              <a:t>ST600 Part prep: </a:t>
            </a:r>
            <a:br>
              <a:rPr lang="en-US" dirty="0"/>
            </a:br>
            <a:r>
              <a:rPr lang="en-US" dirty="0"/>
              <a:t>loading of </a:t>
            </a:r>
            <a:r>
              <a:rPr lang="en-US" dirty="0">
                <a:solidFill>
                  <a:schemeClr val="accent5">
                    <a:lumMod val="50000"/>
                    <a:lumOff val="50000"/>
                  </a:schemeClr>
                </a:solidFill>
              </a:rPr>
              <a:t>pack bottom housing</a:t>
            </a:r>
            <a:r>
              <a:rPr lang="en-US" dirty="0"/>
              <a:t> on AGV’s EST-FT</a:t>
            </a:r>
          </a:p>
        </p:txBody>
      </p:sp>
      <p:sp>
        <p:nvSpPr>
          <p:cNvPr id="17" name="Vertical Text Placeholder 1"/>
          <p:cNvSpPr>
            <a:spLocks noGrp="1"/>
          </p:cNvSpPr>
          <p:nvPr>
            <p:ph type="body" orient="vert" idx="1"/>
          </p:nvPr>
        </p:nvSpPr>
        <p:spPr>
          <a:xfrm>
            <a:off x="357323" y="1433245"/>
            <a:ext cx="8525564" cy="2281536"/>
          </a:xfrm>
        </p:spPr>
        <p:txBody>
          <a:bodyPr/>
          <a:lstStyle/>
          <a:p>
            <a:pPr marL="0" indent="0">
              <a:spcBef>
                <a:spcPts val="100"/>
              </a:spcBef>
              <a:spcAft>
                <a:spcPts val="100"/>
              </a:spcAft>
              <a:buClr>
                <a:schemeClr val="tx1"/>
              </a:buClr>
              <a:buNone/>
            </a:pPr>
            <a:r>
              <a:rPr lang="en-US" sz="1600" b="1" dirty="0"/>
              <a:t>EST-FT work flow</a:t>
            </a:r>
            <a:endParaRPr lang="en-US" sz="1600" b="1" dirty="0">
              <a:cs typeface="Arial"/>
            </a:endParaRPr>
          </a:p>
          <a:p>
            <a:pPr marL="342900" indent="-342900">
              <a:spcBef>
                <a:spcPts val="100"/>
              </a:spcBef>
              <a:spcAft>
                <a:spcPts val="100"/>
              </a:spcAft>
              <a:buClr>
                <a:schemeClr val="tx1"/>
              </a:buClr>
              <a:buFont typeface="+mj-lt"/>
              <a:buAutoNum type="arabicPeriod"/>
            </a:pPr>
            <a:r>
              <a:rPr lang="en-US" sz="1200" dirty="0"/>
              <a:t>Operator </a:t>
            </a:r>
            <a:r>
              <a:rPr lang="en-US" sz="1200" b="1" dirty="0"/>
              <a:t>picks the pack bottom housing</a:t>
            </a:r>
            <a:r>
              <a:rPr lang="en-US" sz="1200" dirty="0"/>
              <a:t> from pallets manually and places it </a:t>
            </a:r>
            <a:r>
              <a:rPr lang="en-US" sz="1200" b="1" dirty="0"/>
              <a:t>on workbench</a:t>
            </a:r>
            <a:r>
              <a:rPr lang="en-US" sz="1200" dirty="0"/>
              <a:t> PW02</a:t>
            </a:r>
            <a:endParaRPr lang="en-US" sz="1200" dirty="0">
              <a:cs typeface="Arial"/>
            </a:endParaRPr>
          </a:p>
          <a:p>
            <a:pPr marL="342900" indent="-342900">
              <a:spcBef>
                <a:spcPts val="100"/>
              </a:spcBef>
              <a:spcAft>
                <a:spcPts val="100"/>
              </a:spcAft>
              <a:buClr>
                <a:schemeClr val="tx1"/>
              </a:buClr>
              <a:buFont typeface="+mj-lt"/>
              <a:buAutoNum type="arabicPeriod"/>
            </a:pPr>
            <a:r>
              <a:rPr lang="en-US" sz="1200" dirty="0"/>
              <a:t>Operator</a:t>
            </a:r>
            <a:r>
              <a:rPr lang="en-US" sz="1200" b="1" dirty="0"/>
              <a:t> checks on labe</a:t>
            </a:r>
            <a:r>
              <a:rPr lang="en-US" sz="1200" dirty="0"/>
              <a:t>l (</a:t>
            </a:r>
            <a:r>
              <a:rPr lang="en-US" sz="1200" b="1" dirty="0"/>
              <a:t>prints a label</a:t>
            </a:r>
            <a:r>
              <a:rPr lang="en-US" sz="1200" dirty="0"/>
              <a:t> for the pack housing with printer FY01 if absent and) </a:t>
            </a:r>
            <a:r>
              <a:rPr lang="en-US" sz="1200" b="1" dirty="0"/>
              <a:t>scans </a:t>
            </a:r>
            <a:r>
              <a:rPr lang="en-US" sz="1200" dirty="0"/>
              <a:t>the pack housing with scanner BY02</a:t>
            </a:r>
            <a:endParaRPr lang="en-US" sz="1200" dirty="0">
              <a:cs typeface="Arial"/>
            </a:endParaRPr>
          </a:p>
          <a:p>
            <a:pPr marL="342900" indent="-342900">
              <a:spcBef>
                <a:spcPts val="100"/>
              </a:spcBef>
              <a:spcAft>
                <a:spcPts val="100"/>
              </a:spcAft>
              <a:buClr>
                <a:schemeClr val="tx1"/>
              </a:buClr>
              <a:buFont typeface="+mj-lt"/>
              <a:buAutoNum type="arabicPeriod"/>
            </a:pPr>
            <a:r>
              <a:rPr lang="en-GB" sz="1200" dirty="0"/>
              <a:t>Operator </a:t>
            </a:r>
            <a:r>
              <a:rPr lang="en-GB" sz="1200" b="1" dirty="0"/>
              <a:t>scans </a:t>
            </a:r>
            <a:r>
              <a:rPr lang="en-GB" sz="1200" dirty="0"/>
              <a:t>specific tray of </a:t>
            </a:r>
            <a:r>
              <a:rPr lang="en-GB" sz="1200" b="1" dirty="0"/>
              <a:t>fan plates,</a:t>
            </a:r>
            <a:r>
              <a:rPr lang="en-GB" sz="1200" dirty="0"/>
              <a:t> picks them and </a:t>
            </a:r>
            <a:r>
              <a:rPr lang="en-GB" sz="1200" b="1" dirty="0"/>
              <a:t>mounts </a:t>
            </a:r>
            <a:r>
              <a:rPr lang="en-GB" sz="1200" dirty="0"/>
              <a:t>them at specified locations and</a:t>
            </a:r>
            <a:r>
              <a:rPr lang="en-GB" sz="1200" b="1" dirty="0"/>
              <a:t> presses release</a:t>
            </a:r>
            <a:endParaRPr lang="en-GB" sz="1200" b="1" dirty="0">
              <a:cs typeface="Arial"/>
            </a:endParaRPr>
          </a:p>
          <a:p>
            <a:pPr marL="342900" indent="-342900">
              <a:spcBef>
                <a:spcPts val="100"/>
              </a:spcBef>
              <a:spcAft>
                <a:spcPts val="100"/>
              </a:spcAft>
              <a:buClr>
                <a:schemeClr val="tx1"/>
              </a:buClr>
              <a:buFont typeface="+mj-lt"/>
              <a:buAutoNum type="arabicPeriod"/>
            </a:pPr>
            <a:r>
              <a:rPr lang="en-US" sz="1200" dirty="0"/>
              <a:t>Operator picks the pack housing from the workbench manually and </a:t>
            </a:r>
            <a:r>
              <a:rPr lang="en-US" sz="1200" b="1" dirty="0"/>
              <a:t>places </a:t>
            </a:r>
            <a:r>
              <a:rPr lang="en-US" sz="1200" dirty="0"/>
              <a:t>it on the </a:t>
            </a:r>
            <a:r>
              <a:rPr lang="en-US" sz="1200" b="1" dirty="0"/>
              <a:t>product skid at FX03 </a:t>
            </a:r>
            <a:r>
              <a:rPr lang="en-US" sz="1200" dirty="0"/>
              <a:t>location and </a:t>
            </a:r>
            <a:r>
              <a:rPr lang="en-US" sz="1200" b="1" dirty="0"/>
              <a:t>fixes it t</a:t>
            </a:r>
            <a:r>
              <a:rPr lang="en-US" sz="1200" dirty="0"/>
              <a:t>o the skid</a:t>
            </a:r>
          </a:p>
          <a:p>
            <a:pPr marL="342900" indent="-342900">
              <a:spcBef>
                <a:spcPts val="100"/>
              </a:spcBef>
              <a:spcAft>
                <a:spcPts val="100"/>
              </a:spcAft>
              <a:buClr>
                <a:schemeClr val="tx1"/>
              </a:buClr>
              <a:buFont typeface="+mj-lt"/>
              <a:buAutoNum type="arabicPeriod"/>
            </a:pPr>
            <a:r>
              <a:rPr lang="en-US" sz="1200" dirty="0"/>
              <a:t>Operator (or cobot </a:t>
            </a:r>
            <a:r>
              <a:rPr lang="en-US" sz="1200" b="1" dirty="0"/>
              <a:t>P2</a:t>
            </a:r>
            <a:r>
              <a:rPr lang="en-US" sz="1200" dirty="0"/>
              <a:t>) </a:t>
            </a:r>
            <a:r>
              <a:rPr lang="en-US" sz="1200" b="1" dirty="0"/>
              <a:t>prepares the bolting magazine(</a:t>
            </a:r>
            <a:r>
              <a:rPr lang="en-US" sz="1200" dirty="0"/>
              <a:t>s) and operator</a:t>
            </a:r>
            <a:r>
              <a:rPr lang="en-US" sz="1200" b="1" dirty="0"/>
              <a:t> loads them on the product skid </a:t>
            </a:r>
            <a:endParaRPr lang="en-US" sz="1200" b="1" dirty="0">
              <a:cs typeface="Arial"/>
            </a:endParaRPr>
          </a:p>
          <a:p>
            <a:pPr marL="342900" indent="-342900">
              <a:spcBef>
                <a:spcPts val="100"/>
              </a:spcBef>
              <a:spcAft>
                <a:spcPts val="100"/>
              </a:spcAft>
              <a:buClr>
                <a:schemeClr val="tx1"/>
              </a:buClr>
              <a:buFont typeface="+mj-lt"/>
              <a:buAutoNum type="arabicPeriod"/>
            </a:pPr>
            <a:r>
              <a:rPr lang="en-GB" sz="1200" dirty="0"/>
              <a:t>Operator </a:t>
            </a:r>
            <a:r>
              <a:rPr lang="en-GB" sz="1200" b="1" dirty="0"/>
              <a:t>releases the skid for pickup by AGV </a:t>
            </a:r>
            <a:r>
              <a:rPr lang="en-GB" sz="1200" dirty="0"/>
              <a:t>by pushing the release button </a:t>
            </a:r>
          </a:p>
          <a:p>
            <a:pPr marL="342900" indent="-342900">
              <a:spcBef>
                <a:spcPts val="100"/>
              </a:spcBef>
              <a:spcAft>
                <a:spcPts val="100"/>
              </a:spcAft>
              <a:buClr>
                <a:schemeClr val="tx1"/>
              </a:buClr>
              <a:buFont typeface="+mj-lt"/>
              <a:buAutoNum type="arabicPeriod"/>
            </a:pPr>
            <a:r>
              <a:rPr lang="en-US" sz="1200" b="1" dirty="0"/>
              <a:t>AGV </a:t>
            </a:r>
            <a:r>
              <a:rPr lang="en-US" sz="1200" dirty="0"/>
              <a:t>drives into the station, picks up the skid with housing at FX03 and </a:t>
            </a:r>
            <a:r>
              <a:rPr lang="en-US" sz="1200" b="1" dirty="0"/>
              <a:t>transports it to ST010</a:t>
            </a:r>
            <a:endParaRPr lang="en-US" sz="1200" b="1" dirty="0">
              <a:cs typeface="Arial"/>
            </a:endParaRPr>
          </a:p>
        </p:txBody>
      </p:sp>
      <p:pic>
        <p:nvPicPr>
          <p:cNvPr id="34" name="Picture 33"/>
          <p:cNvPicPr>
            <a:picLocks noChangeAspect="1"/>
          </p:cNvPicPr>
          <p:nvPr/>
        </p:nvPicPr>
        <p:blipFill>
          <a:blip r:embed="rId5"/>
          <a:stretch>
            <a:fillRect/>
          </a:stretch>
        </p:blipFill>
        <p:spPr>
          <a:xfrm>
            <a:off x="8821192" y="-4104"/>
            <a:ext cx="3348584" cy="1052253"/>
          </a:xfrm>
          <a:prstGeom prst="rect">
            <a:avLst/>
          </a:prstGeom>
        </p:spPr>
      </p:pic>
      <p:sp>
        <p:nvSpPr>
          <p:cNvPr id="35" name="Rectangle 34"/>
          <p:cNvSpPr/>
          <p:nvPr/>
        </p:nvSpPr>
        <p:spPr>
          <a:xfrm>
            <a:off x="11689526" y="8722"/>
            <a:ext cx="477044" cy="1039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cxnSp>
        <p:nvCxnSpPr>
          <p:cNvPr id="44" name="Straight Arrow Connector 43"/>
          <p:cNvCxnSpPr/>
          <p:nvPr/>
        </p:nvCxnSpPr>
        <p:spPr>
          <a:xfrm flipH="1">
            <a:off x="9651913" y="4914627"/>
            <a:ext cx="99703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0334869" y="5469884"/>
            <a:ext cx="1525650" cy="1823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10789051" y="5469884"/>
            <a:ext cx="1091315" cy="65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Ellipse 34"/>
          <p:cNvSpPr>
            <a:spLocks/>
          </p:cNvSpPr>
          <p:nvPr/>
        </p:nvSpPr>
        <p:spPr>
          <a:xfrm>
            <a:off x="10017278" y="480662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cxnSp>
        <p:nvCxnSpPr>
          <p:cNvPr id="48" name="Straight Arrow Connector 47"/>
          <p:cNvCxnSpPr/>
          <p:nvPr/>
        </p:nvCxnSpPr>
        <p:spPr>
          <a:xfrm flipV="1">
            <a:off x="11566814" y="5145524"/>
            <a:ext cx="143396" cy="31566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9" name="Ellipse 34"/>
          <p:cNvSpPr>
            <a:spLocks/>
          </p:cNvSpPr>
          <p:nvPr/>
        </p:nvSpPr>
        <p:spPr>
          <a:xfrm>
            <a:off x="10517090" y="548896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50" name="Ellipse 34"/>
          <p:cNvSpPr>
            <a:spLocks/>
          </p:cNvSpPr>
          <p:nvPr/>
        </p:nvSpPr>
        <p:spPr>
          <a:xfrm>
            <a:off x="10923177" y="587524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51" name="Ellipse 34"/>
          <p:cNvSpPr>
            <a:spLocks/>
          </p:cNvSpPr>
          <p:nvPr/>
        </p:nvSpPr>
        <p:spPr>
          <a:xfrm>
            <a:off x="11560240" y="526830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52" name="Straight Arrow Connector 51"/>
          <p:cNvCxnSpPr/>
          <p:nvPr/>
        </p:nvCxnSpPr>
        <p:spPr>
          <a:xfrm flipH="1" flipV="1">
            <a:off x="10643139" y="4914627"/>
            <a:ext cx="897504" cy="55737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3" name="Ellipse 34"/>
          <p:cNvSpPr>
            <a:spLocks/>
          </p:cNvSpPr>
          <p:nvPr/>
        </p:nvSpPr>
        <p:spPr>
          <a:xfrm>
            <a:off x="11097961" y="512607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54" name="Ellipse 34"/>
          <p:cNvSpPr>
            <a:spLocks/>
          </p:cNvSpPr>
          <p:nvPr/>
        </p:nvSpPr>
        <p:spPr>
          <a:xfrm>
            <a:off x="10935961" y="512607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55" name="Ellipse 34"/>
          <p:cNvSpPr>
            <a:spLocks/>
          </p:cNvSpPr>
          <p:nvPr/>
        </p:nvSpPr>
        <p:spPr>
          <a:xfrm>
            <a:off x="11259961" y="512607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58" name="Ellipse 34"/>
          <p:cNvSpPr>
            <a:spLocks/>
          </p:cNvSpPr>
          <p:nvPr/>
        </p:nvSpPr>
        <p:spPr>
          <a:xfrm>
            <a:off x="11797429" y="537522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pic>
        <p:nvPicPr>
          <p:cNvPr id="5" name="Picture 5" descr="A blue and grey metal frame&#10;&#10;Description automatically generated">
            <a:extLst>
              <a:ext uri="{FF2B5EF4-FFF2-40B4-BE49-F238E27FC236}">
                <a16:creationId xmlns:a16="http://schemas.microsoft.com/office/drawing/2014/main" id="{E338167E-47A7-FD8F-7BCE-B9AFF35126B2}"/>
              </a:ext>
            </a:extLst>
          </p:cNvPr>
          <p:cNvPicPr>
            <a:picLocks noChangeAspect="1"/>
          </p:cNvPicPr>
          <p:nvPr/>
        </p:nvPicPr>
        <p:blipFill rotWithShape="1">
          <a:blip r:embed="rId6"/>
          <a:srcRect l="9143" t="18627" r="5839" b="20833"/>
          <a:stretch/>
        </p:blipFill>
        <p:spPr>
          <a:xfrm>
            <a:off x="258687" y="3855961"/>
            <a:ext cx="3613451" cy="2547668"/>
          </a:xfrm>
          <a:prstGeom prst="rect">
            <a:avLst/>
          </a:prstGeom>
        </p:spPr>
      </p:pic>
      <p:sp>
        <p:nvSpPr>
          <p:cNvPr id="7" name="Rectangle 6">
            <a:extLst>
              <a:ext uri="{FF2B5EF4-FFF2-40B4-BE49-F238E27FC236}">
                <a16:creationId xmlns:a16="http://schemas.microsoft.com/office/drawing/2014/main" id="{A6C5E9BC-8141-FA74-90CF-F7AC2FEF1C3E}"/>
              </a:ext>
            </a:extLst>
          </p:cNvPr>
          <p:cNvSpPr/>
          <p:nvPr/>
        </p:nvSpPr>
        <p:spPr>
          <a:xfrm>
            <a:off x="9651782" y="4050850"/>
            <a:ext cx="2521167" cy="2590915"/>
          </a:xfrm>
          <a:prstGeom prst="rect">
            <a:avLst/>
          </a:prstGeom>
          <a:noFill/>
          <a:ln w="571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2" name="Picture 2" descr="A skid with a metal tray">
            <a:extLst>
              <a:ext uri="{FF2B5EF4-FFF2-40B4-BE49-F238E27FC236}">
                <a16:creationId xmlns:a16="http://schemas.microsoft.com/office/drawing/2014/main" id="{AFFE0B7C-E5D6-4E60-6B6A-3AC3C736229C}"/>
              </a:ext>
            </a:extLst>
          </p:cNvPr>
          <p:cNvPicPr>
            <a:picLocks noChangeAspect="1"/>
          </p:cNvPicPr>
          <p:nvPr/>
        </p:nvPicPr>
        <p:blipFill>
          <a:blip r:embed="rId7"/>
          <a:stretch>
            <a:fillRect/>
          </a:stretch>
        </p:blipFill>
        <p:spPr>
          <a:xfrm>
            <a:off x="4502577" y="4185721"/>
            <a:ext cx="2857393" cy="1793237"/>
          </a:xfrm>
          <a:prstGeom prst="rect">
            <a:avLst/>
          </a:prstGeom>
        </p:spPr>
      </p:pic>
    </p:spTree>
    <p:extLst>
      <p:ext uri="{BB962C8B-B14F-4D97-AF65-F5344CB8AC3E}">
        <p14:creationId xmlns:p14="http://schemas.microsoft.com/office/powerpoint/2010/main" val="282121399"/>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604189" y="2212637"/>
            <a:ext cx="8565586" cy="2614956"/>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en-US" sz="2800" dirty="0"/>
              <a:t>Product flow (AGV)</a:t>
            </a:r>
            <a:endParaRPr lang="nl-NL" altLang="en-US" sz="2800" dirty="0"/>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15</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2" name="Ellipse 34"/>
          <p:cNvSpPr>
            <a:spLocks/>
          </p:cNvSpPr>
          <p:nvPr/>
        </p:nvSpPr>
        <p:spPr>
          <a:xfrm>
            <a:off x="7901036" y="3897405"/>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13" name="Ellipse 34"/>
          <p:cNvSpPr>
            <a:spLocks/>
          </p:cNvSpPr>
          <p:nvPr/>
        </p:nvSpPr>
        <p:spPr>
          <a:xfrm>
            <a:off x="10621391" y="470670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14" name="Ellipse 34"/>
          <p:cNvSpPr>
            <a:spLocks/>
          </p:cNvSpPr>
          <p:nvPr/>
        </p:nvSpPr>
        <p:spPr>
          <a:xfrm>
            <a:off x="11276632" y="425192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15" name="Ellipse 34"/>
          <p:cNvSpPr>
            <a:spLocks/>
          </p:cNvSpPr>
          <p:nvPr/>
        </p:nvSpPr>
        <p:spPr>
          <a:xfrm>
            <a:off x="11328608" y="395525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16" name="Ellipse 34"/>
          <p:cNvSpPr>
            <a:spLocks/>
          </p:cNvSpPr>
          <p:nvPr/>
        </p:nvSpPr>
        <p:spPr>
          <a:xfrm>
            <a:off x="10261351" y="418698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17" name="Ellipse 34"/>
          <p:cNvSpPr>
            <a:spLocks/>
          </p:cNvSpPr>
          <p:nvPr/>
        </p:nvSpPr>
        <p:spPr>
          <a:xfrm>
            <a:off x="11490608" y="395489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18" name="Ellipse 34"/>
          <p:cNvSpPr>
            <a:spLocks/>
          </p:cNvSpPr>
          <p:nvPr/>
        </p:nvSpPr>
        <p:spPr>
          <a:xfrm>
            <a:off x="10837415" y="484237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9</a:t>
            </a:r>
          </a:p>
        </p:txBody>
      </p:sp>
      <p:sp>
        <p:nvSpPr>
          <p:cNvPr id="20" name="Vertical Text Placeholder 1"/>
          <p:cNvSpPr>
            <a:spLocks noGrp="1"/>
          </p:cNvSpPr>
          <p:nvPr>
            <p:ph type="body" orient="vert" idx="1"/>
          </p:nvPr>
        </p:nvSpPr>
        <p:spPr>
          <a:xfrm>
            <a:off x="108223" y="785510"/>
            <a:ext cx="3495966" cy="2281536"/>
          </a:xfrm>
        </p:spPr>
        <p:txBody>
          <a:bodyPr/>
          <a:lstStyle/>
          <a:p>
            <a:pPr marL="0" indent="0">
              <a:spcBef>
                <a:spcPts val="100"/>
              </a:spcBef>
              <a:spcAft>
                <a:spcPts val="100"/>
              </a:spcAft>
              <a:buClr>
                <a:schemeClr val="tx1"/>
              </a:buClr>
              <a:buNone/>
            </a:pPr>
            <a:r>
              <a:rPr lang="en-US" sz="1600" b="1" dirty="0"/>
              <a:t> Product flow</a:t>
            </a:r>
          </a:p>
          <a:p>
            <a:pPr marL="342900" indent="-342900">
              <a:spcBef>
                <a:spcPts val="100"/>
              </a:spcBef>
              <a:spcAft>
                <a:spcPts val="100"/>
              </a:spcAft>
              <a:buClr>
                <a:schemeClr val="tx1"/>
              </a:buClr>
              <a:buFont typeface="+mj-lt"/>
              <a:buAutoNum type="arabicPeriod"/>
            </a:pPr>
            <a:r>
              <a:rPr lang="en-US" sz="1200" dirty="0"/>
              <a:t>AGV picks up product skid at warehouse:</a:t>
            </a:r>
          </a:p>
          <a:p>
            <a:pPr marL="684946" lvl="1" indent="-342900">
              <a:spcBef>
                <a:spcPts val="100"/>
              </a:spcBef>
              <a:spcAft>
                <a:spcPts val="100"/>
              </a:spcAft>
              <a:buClr>
                <a:schemeClr val="tx1"/>
              </a:buClr>
              <a:buFont typeface="+mj-lt"/>
              <a:buAutoNum type="alphaLcParenR"/>
            </a:pPr>
            <a:r>
              <a:rPr lang="en-US" sz="1200" dirty="0"/>
              <a:t>EST-FT at 630+FX10</a:t>
            </a:r>
          </a:p>
          <a:p>
            <a:pPr marL="342900" indent="-342900">
              <a:spcBef>
                <a:spcPts val="100"/>
              </a:spcBef>
              <a:spcAft>
                <a:spcPts val="100"/>
              </a:spcAft>
              <a:buClr>
                <a:schemeClr val="tx1"/>
              </a:buClr>
              <a:buFont typeface="+mj-lt"/>
              <a:buAutoNum type="arabicPeriod"/>
            </a:pPr>
            <a:r>
              <a:rPr lang="en-US" sz="1200" dirty="0"/>
              <a:t>Product skid is dropped off at loading station 600+FX03</a:t>
            </a:r>
          </a:p>
          <a:p>
            <a:pPr marL="342900" indent="-342900">
              <a:spcBef>
                <a:spcPts val="100"/>
              </a:spcBef>
              <a:spcAft>
                <a:spcPts val="100"/>
              </a:spcAft>
              <a:buClr>
                <a:schemeClr val="tx1"/>
              </a:buClr>
              <a:buFont typeface="+mj-lt"/>
              <a:buAutoNum type="arabicPeriod"/>
            </a:pPr>
            <a:r>
              <a:rPr lang="en-US" sz="1200" dirty="0"/>
              <a:t>Product housing is dropped off at loading station ST600 drop-off locations with forklift truck</a:t>
            </a:r>
          </a:p>
          <a:p>
            <a:pPr marL="342900" indent="-342900">
              <a:spcBef>
                <a:spcPts val="100"/>
              </a:spcBef>
              <a:spcAft>
                <a:spcPts val="100"/>
              </a:spcAft>
              <a:buClr>
                <a:schemeClr val="tx1"/>
              </a:buClr>
              <a:buFont typeface="+mj-lt"/>
              <a:buAutoNum type="arabicPeriod"/>
            </a:pPr>
            <a:r>
              <a:rPr lang="en-US" sz="1200" dirty="0"/>
              <a:t>Housing is lifted on the product skid at 600+FX03 by an operator with lifting aid 600+TD02</a:t>
            </a:r>
          </a:p>
          <a:p>
            <a:pPr marL="342900" indent="-342900">
              <a:spcBef>
                <a:spcPts val="100"/>
              </a:spcBef>
              <a:spcAft>
                <a:spcPts val="100"/>
              </a:spcAft>
              <a:buClr>
                <a:schemeClr val="tx1"/>
              </a:buClr>
              <a:buFont typeface="+mj-lt"/>
              <a:buAutoNum type="arabicPeriod"/>
            </a:pPr>
            <a:r>
              <a:rPr lang="en-US" sz="1200" dirty="0"/>
              <a:t>AGV picks up loaded product skid at 600+FX03</a:t>
            </a:r>
          </a:p>
          <a:p>
            <a:pPr marL="342900" indent="-342900">
              <a:spcBef>
                <a:spcPts val="100"/>
              </a:spcBef>
              <a:spcAft>
                <a:spcPts val="100"/>
              </a:spcAft>
              <a:buClr>
                <a:schemeClr val="tx1"/>
              </a:buClr>
              <a:buFont typeface="+mj-lt"/>
              <a:buAutoNum type="arabicPeriod"/>
            </a:pPr>
            <a:r>
              <a:rPr lang="en-US" sz="1200" dirty="0"/>
              <a:t>AGV transports the product through the production line</a:t>
            </a:r>
          </a:p>
          <a:p>
            <a:pPr marL="342900" indent="-342900">
              <a:spcBef>
                <a:spcPts val="100"/>
              </a:spcBef>
              <a:spcAft>
                <a:spcPts val="100"/>
              </a:spcAft>
              <a:buClr>
                <a:schemeClr val="tx1"/>
              </a:buClr>
              <a:buFont typeface="+mj-lt"/>
              <a:buAutoNum type="arabicPeriod"/>
            </a:pPr>
            <a:r>
              <a:rPr lang="en-US" sz="1200" dirty="0"/>
              <a:t>AGV drops the finished battery pack off at the loading station 600+FX03</a:t>
            </a:r>
          </a:p>
          <a:p>
            <a:pPr marL="342900" indent="-342900">
              <a:spcBef>
                <a:spcPts val="100"/>
              </a:spcBef>
              <a:spcAft>
                <a:spcPts val="100"/>
              </a:spcAft>
              <a:buClr>
                <a:schemeClr val="tx1"/>
              </a:buClr>
              <a:buFont typeface="+mj-lt"/>
              <a:buAutoNum type="arabicPeriod"/>
            </a:pPr>
            <a:r>
              <a:rPr lang="en-US" sz="1200" dirty="0"/>
              <a:t>Battery pack is unloaded from the product skid at 600+FX03 by an operator with lifting aid 600+TD02 to drop-off location</a:t>
            </a:r>
          </a:p>
          <a:p>
            <a:pPr marL="342900" indent="-342900">
              <a:spcBef>
                <a:spcPts val="100"/>
              </a:spcBef>
              <a:spcAft>
                <a:spcPts val="100"/>
              </a:spcAft>
              <a:buClr>
                <a:schemeClr val="tx1"/>
              </a:buClr>
              <a:buFont typeface="+mj-lt"/>
              <a:buAutoNum type="arabicPeriod"/>
            </a:pPr>
            <a:r>
              <a:rPr lang="en-US" sz="1200" dirty="0"/>
              <a:t>Battery pack is transported with forklift truck and stored at the pack storage</a:t>
            </a:r>
          </a:p>
          <a:p>
            <a:pPr marL="342900" indent="-342900">
              <a:spcBef>
                <a:spcPts val="100"/>
              </a:spcBef>
              <a:spcAft>
                <a:spcPts val="100"/>
              </a:spcAft>
              <a:buClr>
                <a:schemeClr val="tx1"/>
              </a:buClr>
              <a:buFont typeface="+mj-lt"/>
              <a:buAutoNum type="arabicPeriod"/>
            </a:pPr>
            <a:r>
              <a:rPr lang="en-US" sz="1200" dirty="0"/>
              <a:t>AGV picks up empty product skid at 600+FX03 and transports it back to its location in the warehouse</a:t>
            </a:r>
          </a:p>
          <a:p>
            <a:pPr marL="0" indent="0">
              <a:spcBef>
                <a:spcPts val="100"/>
              </a:spcBef>
              <a:spcAft>
                <a:spcPts val="100"/>
              </a:spcAft>
              <a:buClr>
                <a:schemeClr val="tx1"/>
              </a:buClr>
              <a:buNone/>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p:txBody>
      </p:sp>
      <p:sp>
        <p:nvSpPr>
          <p:cNvPr id="21" name="Ellipse 34"/>
          <p:cNvSpPr>
            <a:spLocks/>
          </p:cNvSpPr>
          <p:nvPr/>
        </p:nvSpPr>
        <p:spPr>
          <a:xfrm>
            <a:off x="11438632" y="425009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
        <p:nvSpPr>
          <p:cNvPr id="22" name="Ellipse 34"/>
          <p:cNvSpPr>
            <a:spLocks/>
          </p:cNvSpPr>
          <p:nvPr/>
        </p:nvSpPr>
        <p:spPr>
          <a:xfrm>
            <a:off x="11164281" y="394951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3" name="TextBox 2"/>
          <p:cNvSpPr txBox="1"/>
          <p:nvPr/>
        </p:nvSpPr>
        <p:spPr>
          <a:xfrm>
            <a:off x="7840515" y="3850185"/>
            <a:ext cx="376648" cy="276999"/>
          </a:xfrm>
          <a:prstGeom prst="rect">
            <a:avLst/>
          </a:prstGeom>
          <a:noFill/>
        </p:spPr>
        <p:txBody>
          <a:bodyPr wrap="square" rtlCol="0">
            <a:spAutoFit/>
          </a:bodyPr>
          <a:lstStyle/>
          <a:p>
            <a:r>
              <a:rPr lang="en-US" sz="1200" b="1" dirty="0"/>
              <a:t>1c</a:t>
            </a:r>
          </a:p>
        </p:txBody>
      </p:sp>
      <p:sp>
        <p:nvSpPr>
          <p:cNvPr id="27" name="Ellipse 34"/>
          <p:cNvSpPr>
            <a:spLocks/>
          </p:cNvSpPr>
          <p:nvPr/>
        </p:nvSpPr>
        <p:spPr>
          <a:xfrm>
            <a:off x="7912918" y="2980505"/>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25" name="TextBox 24"/>
          <p:cNvSpPr txBox="1"/>
          <p:nvPr/>
        </p:nvSpPr>
        <p:spPr>
          <a:xfrm>
            <a:off x="7852397" y="2937360"/>
            <a:ext cx="376648" cy="276999"/>
          </a:xfrm>
          <a:prstGeom prst="rect">
            <a:avLst/>
          </a:prstGeom>
          <a:noFill/>
        </p:spPr>
        <p:txBody>
          <a:bodyPr wrap="square" rtlCol="0">
            <a:spAutoFit/>
          </a:bodyPr>
          <a:lstStyle/>
          <a:p>
            <a:r>
              <a:rPr lang="en-US" sz="1200" b="1" dirty="0"/>
              <a:t>1a</a:t>
            </a:r>
          </a:p>
        </p:txBody>
      </p:sp>
      <p:sp>
        <p:nvSpPr>
          <p:cNvPr id="28" name="Ellipse 34"/>
          <p:cNvSpPr>
            <a:spLocks/>
          </p:cNvSpPr>
          <p:nvPr/>
        </p:nvSpPr>
        <p:spPr>
          <a:xfrm>
            <a:off x="7901036" y="3675860"/>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29" name="TextBox 28"/>
          <p:cNvSpPr txBox="1"/>
          <p:nvPr/>
        </p:nvSpPr>
        <p:spPr>
          <a:xfrm>
            <a:off x="7840515" y="3632715"/>
            <a:ext cx="376648" cy="276999"/>
          </a:xfrm>
          <a:prstGeom prst="rect">
            <a:avLst/>
          </a:prstGeom>
          <a:noFill/>
        </p:spPr>
        <p:txBody>
          <a:bodyPr wrap="square" rtlCol="0">
            <a:spAutoFit/>
          </a:bodyPr>
          <a:lstStyle/>
          <a:p>
            <a:r>
              <a:rPr lang="en-US" sz="1200" b="1" dirty="0"/>
              <a:t>1b</a:t>
            </a:r>
          </a:p>
        </p:txBody>
      </p:sp>
      <p:sp>
        <p:nvSpPr>
          <p:cNvPr id="30" name="Ellipse 34"/>
          <p:cNvSpPr>
            <a:spLocks/>
          </p:cNvSpPr>
          <p:nvPr/>
        </p:nvSpPr>
        <p:spPr>
          <a:xfrm>
            <a:off x="11674343" y="3958029"/>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31" name="TextBox 30"/>
          <p:cNvSpPr txBox="1"/>
          <p:nvPr/>
        </p:nvSpPr>
        <p:spPr>
          <a:xfrm>
            <a:off x="11619718" y="3919017"/>
            <a:ext cx="376648" cy="276999"/>
          </a:xfrm>
          <a:prstGeom prst="rect">
            <a:avLst/>
          </a:prstGeom>
          <a:noFill/>
        </p:spPr>
        <p:txBody>
          <a:bodyPr wrap="square" rtlCol="0">
            <a:spAutoFit/>
          </a:bodyPr>
          <a:lstStyle/>
          <a:p>
            <a:r>
              <a:rPr lang="en-US" sz="1200" b="1" dirty="0"/>
              <a:t>10</a:t>
            </a:r>
          </a:p>
        </p:txBody>
      </p:sp>
    </p:spTree>
    <p:extLst>
      <p:ext uri="{BB962C8B-B14F-4D97-AF65-F5344CB8AC3E}">
        <p14:creationId xmlns:p14="http://schemas.microsoft.com/office/powerpoint/2010/main" val="45422318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16</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endParaRPr lang="en-US" dirty="0"/>
          </a:p>
          <a:p>
            <a:r>
              <a:rPr lang="en-US" dirty="0"/>
              <a:t>ST600 Part prep: </a:t>
            </a:r>
            <a:r>
              <a:rPr lang="en-US" dirty="0">
                <a:solidFill>
                  <a:schemeClr val="accent5">
                    <a:lumMod val="50000"/>
                    <a:lumOff val="50000"/>
                  </a:schemeClr>
                </a:solidFill>
              </a:rPr>
              <a:t>loading of pack housing cover</a:t>
            </a:r>
            <a:br>
              <a:rPr lang="en-US" dirty="0">
                <a:solidFill>
                  <a:schemeClr val="accent5">
                    <a:lumMod val="50000"/>
                    <a:lumOff val="50000"/>
                  </a:schemeClr>
                </a:solidFill>
              </a:rPr>
            </a:br>
            <a:r>
              <a:rPr lang="en-US" dirty="0"/>
              <a:t>on AGV’s EST-FT</a:t>
            </a:r>
          </a:p>
        </p:txBody>
      </p:sp>
      <p:sp>
        <p:nvSpPr>
          <p:cNvPr id="17" name="Vertical Text Placeholder 1"/>
          <p:cNvSpPr>
            <a:spLocks noGrp="1"/>
          </p:cNvSpPr>
          <p:nvPr>
            <p:ph type="body" orient="vert" idx="1"/>
          </p:nvPr>
        </p:nvSpPr>
        <p:spPr>
          <a:xfrm>
            <a:off x="357724" y="1426927"/>
            <a:ext cx="8525564" cy="2281536"/>
          </a:xfrm>
        </p:spPr>
        <p:txBody>
          <a:bodyPr/>
          <a:lstStyle/>
          <a:p>
            <a:pPr marL="0" indent="0">
              <a:spcBef>
                <a:spcPts val="100"/>
              </a:spcBef>
              <a:spcAft>
                <a:spcPts val="100"/>
              </a:spcAft>
              <a:buClr>
                <a:schemeClr val="tx1"/>
              </a:buClr>
              <a:buNone/>
            </a:pPr>
            <a:r>
              <a:rPr lang="en-US" sz="1600" b="1" dirty="0"/>
              <a:t>EST-FT work flow</a:t>
            </a:r>
            <a:endParaRPr lang="en-US" sz="1600" b="1" dirty="0">
              <a:cs typeface="Arial"/>
            </a:endParaRPr>
          </a:p>
          <a:p>
            <a:pPr marL="342900" indent="-342900">
              <a:spcBef>
                <a:spcPts val="100"/>
              </a:spcBef>
              <a:spcAft>
                <a:spcPts val="100"/>
              </a:spcAft>
              <a:buClr>
                <a:schemeClr val="tx1"/>
              </a:buClr>
              <a:buFont typeface="+mj-lt"/>
              <a:buAutoNum type="arabicPeriod"/>
            </a:pPr>
            <a:r>
              <a:rPr lang="en-US" sz="1200" dirty="0"/>
              <a:t>Operator </a:t>
            </a:r>
            <a:r>
              <a:rPr lang="en-US" sz="1200" b="1" dirty="0"/>
              <a:t>picks </a:t>
            </a:r>
            <a:r>
              <a:rPr lang="en-US" sz="1200" dirty="0"/>
              <a:t>the pack housing from pallets manually and places it on workbench PW02</a:t>
            </a:r>
          </a:p>
          <a:p>
            <a:pPr marL="342900" indent="-342900">
              <a:spcBef>
                <a:spcPts val="100"/>
              </a:spcBef>
              <a:spcAft>
                <a:spcPts val="100"/>
              </a:spcAft>
              <a:buClr>
                <a:schemeClr val="tx1"/>
              </a:buClr>
              <a:buFont typeface="+mj-lt"/>
              <a:buAutoNum type="arabicPeriod"/>
            </a:pPr>
            <a:r>
              <a:rPr lang="en-US" sz="1200" dirty="0"/>
              <a:t>Operator (</a:t>
            </a:r>
            <a:r>
              <a:rPr lang="en-US" sz="1200" b="1" dirty="0"/>
              <a:t>prints </a:t>
            </a:r>
            <a:r>
              <a:rPr lang="en-US" sz="1200" dirty="0"/>
              <a:t>a label for the pack housing with printer FY01 if absent and) </a:t>
            </a:r>
            <a:r>
              <a:rPr lang="en-US" sz="1200" b="1" dirty="0"/>
              <a:t>scans </a:t>
            </a:r>
            <a:r>
              <a:rPr lang="en-US" sz="1200" dirty="0"/>
              <a:t>the pack housing with scanner BY02</a:t>
            </a:r>
          </a:p>
          <a:p>
            <a:pPr marL="342900" indent="-342900">
              <a:spcBef>
                <a:spcPts val="100"/>
              </a:spcBef>
              <a:spcAft>
                <a:spcPts val="100"/>
              </a:spcAft>
              <a:buClr>
                <a:schemeClr val="tx1"/>
              </a:buClr>
              <a:buFont typeface="+mj-lt"/>
              <a:buAutoNum type="arabicPeriod"/>
            </a:pPr>
            <a:r>
              <a:rPr lang="en-GB" sz="1200" dirty="0"/>
              <a:t>Operator scans specific tray of </a:t>
            </a:r>
            <a:r>
              <a:rPr lang="en-GB" sz="1200" b="1" dirty="0"/>
              <a:t>fan plates</a:t>
            </a:r>
            <a:r>
              <a:rPr lang="en-GB" sz="1200" dirty="0"/>
              <a:t>, picks them and </a:t>
            </a:r>
            <a:r>
              <a:rPr lang="en-GB" sz="1200" b="1" dirty="0"/>
              <a:t>mounts </a:t>
            </a:r>
            <a:r>
              <a:rPr lang="en-GB" sz="1200" dirty="0"/>
              <a:t>them at specified locations and </a:t>
            </a:r>
            <a:r>
              <a:rPr lang="en-GB" sz="1200" b="1" dirty="0"/>
              <a:t>presses release</a:t>
            </a:r>
            <a:endParaRPr lang="en-GB" sz="1200" b="1" dirty="0">
              <a:cs typeface="Arial"/>
            </a:endParaRPr>
          </a:p>
        </p:txBody>
      </p:sp>
      <p:pic>
        <p:nvPicPr>
          <p:cNvPr id="29" name="Picture 28"/>
          <p:cNvPicPr>
            <a:picLocks noChangeAspect="1"/>
          </p:cNvPicPr>
          <p:nvPr/>
        </p:nvPicPr>
        <p:blipFill>
          <a:blip r:embed="rId4"/>
          <a:stretch>
            <a:fillRect/>
          </a:stretch>
        </p:blipFill>
        <p:spPr>
          <a:xfrm>
            <a:off x="357804" y="2778698"/>
            <a:ext cx="5092553" cy="3393733"/>
          </a:xfrm>
          <a:prstGeom prst="rect">
            <a:avLst/>
          </a:prstGeom>
        </p:spPr>
      </p:pic>
      <p:cxnSp>
        <p:nvCxnSpPr>
          <p:cNvPr id="65" name="Straight Arrow Connector 64"/>
          <p:cNvCxnSpPr/>
          <p:nvPr/>
        </p:nvCxnSpPr>
        <p:spPr>
          <a:xfrm>
            <a:off x="5253643" y="4663017"/>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5"/>
          <a:stretch>
            <a:fillRect/>
          </a:stretch>
        </p:blipFill>
        <p:spPr>
          <a:xfrm>
            <a:off x="8821192" y="-4104"/>
            <a:ext cx="3348584" cy="1052253"/>
          </a:xfrm>
          <a:prstGeom prst="rect">
            <a:avLst/>
          </a:prstGeom>
        </p:spPr>
      </p:pic>
      <p:sp>
        <p:nvSpPr>
          <p:cNvPr id="52" name="Rectangle 51"/>
          <p:cNvSpPr/>
          <p:nvPr/>
        </p:nvSpPr>
        <p:spPr>
          <a:xfrm>
            <a:off x="11689526" y="8722"/>
            <a:ext cx="477044" cy="1039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cxnSp>
        <p:nvCxnSpPr>
          <p:cNvPr id="78" name="Straight Arrow Connector 77"/>
          <p:cNvCxnSpPr/>
          <p:nvPr/>
        </p:nvCxnSpPr>
        <p:spPr>
          <a:xfrm flipV="1">
            <a:off x="10334869" y="5469884"/>
            <a:ext cx="1525650" cy="1823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10789051" y="5469884"/>
            <a:ext cx="1091315" cy="6524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Ellipse 34"/>
          <p:cNvSpPr>
            <a:spLocks/>
          </p:cNvSpPr>
          <p:nvPr/>
        </p:nvSpPr>
        <p:spPr>
          <a:xfrm>
            <a:off x="10517090" y="548896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83" name="Ellipse 34"/>
          <p:cNvSpPr>
            <a:spLocks/>
          </p:cNvSpPr>
          <p:nvPr/>
        </p:nvSpPr>
        <p:spPr>
          <a:xfrm>
            <a:off x="10923177" y="587524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cxnSp>
        <p:nvCxnSpPr>
          <p:cNvPr id="85" name="Straight Arrow Connector 84"/>
          <p:cNvCxnSpPr/>
          <p:nvPr/>
        </p:nvCxnSpPr>
        <p:spPr>
          <a:xfrm flipH="1" flipV="1">
            <a:off x="10643139" y="4914627"/>
            <a:ext cx="897504" cy="55737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9" name="Ellipse 34"/>
          <p:cNvSpPr>
            <a:spLocks/>
          </p:cNvSpPr>
          <p:nvPr/>
        </p:nvSpPr>
        <p:spPr>
          <a:xfrm>
            <a:off x="10935961" y="512607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95" name="Ellipse 34"/>
          <p:cNvSpPr>
            <a:spLocks/>
          </p:cNvSpPr>
          <p:nvPr/>
        </p:nvSpPr>
        <p:spPr>
          <a:xfrm>
            <a:off x="11797429" y="537522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2" name="Rectangle 1">
            <a:extLst>
              <a:ext uri="{FF2B5EF4-FFF2-40B4-BE49-F238E27FC236}">
                <a16:creationId xmlns:a16="http://schemas.microsoft.com/office/drawing/2014/main" id="{80BCE69B-9F93-9B2D-0F7B-C52DF9A92F75}"/>
              </a:ext>
            </a:extLst>
          </p:cNvPr>
          <p:cNvSpPr/>
          <p:nvPr/>
        </p:nvSpPr>
        <p:spPr>
          <a:xfrm>
            <a:off x="9493075" y="4377984"/>
            <a:ext cx="2699696" cy="2590915"/>
          </a:xfrm>
          <a:prstGeom prst="rect">
            <a:avLst/>
          </a:prstGeom>
          <a:noFill/>
          <a:ln w="57150">
            <a:solidFill>
              <a:srgbClr val="FFFF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53" name="Picture 52"/>
          <p:cNvPicPr>
            <a:picLocks noChangeAspect="1"/>
          </p:cNvPicPr>
          <p:nvPr/>
        </p:nvPicPr>
        <p:blipFill>
          <a:blip r:embed="rId6"/>
          <a:stretch>
            <a:fillRect/>
          </a:stretch>
        </p:blipFill>
        <p:spPr>
          <a:xfrm>
            <a:off x="9495457" y="1046373"/>
            <a:ext cx="2661363" cy="5920798"/>
          </a:xfrm>
          <a:prstGeom prst="rect">
            <a:avLst/>
          </a:prstGeom>
        </p:spPr>
      </p:pic>
    </p:spTree>
    <p:extLst>
      <p:ext uri="{BB962C8B-B14F-4D97-AF65-F5344CB8AC3E}">
        <p14:creationId xmlns:p14="http://schemas.microsoft.com/office/powerpoint/2010/main" val="811007539"/>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9651913" y="1045966"/>
            <a:ext cx="2514657" cy="5498978"/>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17</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ST600 Part prep: unloading of pack from AGV’s</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Work flow</a:t>
            </a:r>
          </a:p>
          <a:p>
            <a:pPr marL="342900" indent="-342900">
              <a:spcBef>
                <a:spcPts val="100"/>
              </a:spcBef>
              <a:spcAft>
                <a:spcPts val="100"/>
              </a:spcAft>
              <a:buClr>
                <a:schemeClr val="tx1"/>
              </a:buClr>
              <a:buFont typeface="+mj-lt"/>
              <a:buAutoNum type="arabicPeriod"/>
            </a:pPr>
            <a:r>
              <a:rPr lang="en-US" sz="1200" dirty="0"/>
              <a:t>AGV Transports the battery pack to docking location FX03, docks of the skid and proceeds to the next assignment</a:t>
            </a:r>
          </a:p>
          <a:p>
            <a:pPr marL="342900" indent="-342900">
              <a:spcBef>
                <a:spcPts val="100"/>
              </a:spcBef>
              <a:spcAft>
                <a:spcPts val="100"/>
              </a:spcAft>
              <a:buClr>
                <a:schemeClr val="tx1"/>
              </a:buClr>
              <a:buFont typeface="+mj-lt"/>
              <a:buAutoNum type="arabicPeriod"/>
            </a:pPr>
            <a:r>
              <a:rPr lang="en-US" sz="1200" dirty="0"/>
              <a:t>Operator scans the battery pack with scanner BY02</a:t>
            </a:r>
          </a:p>
          <a:p>
            <a:pPr marL="342900" indent="-342900">
              <a:spcBef>
                <a:spcPts val="100"/>
              </a:spcBef>
              <a:spcAft>
                <a:spcPts val="100"/>
              </a:spcAft>
              <a:buClr>
                <a:schemeClr val="tx1"/>
              </a:buClr>
              <a:buFont typeface="+mj-lt"/>
              <a:buAutoNum type="arabicPeriod"/>
            </a:pPr>
            <a:r>
              <a:rPr lang="en-US" sz="1200" dirty="0"/>
              <a:t>Operator picks the pack housing from the skid with the lifting device TD02 and places it on a drop-off location</a:t>
            </a:r>
          </a:p>
          <a:p>
            <a:pPr marL="342900" indent="-342900">
              <a:spcBef>
                <a:spcPts val="100"/>
              </a:spcBef>
              <a:spcAft>
                <a:spcPts val="100"/>
              </a:spcAft>
              <a:buClr>
                <a:schemeClr val="tx1"/>
              </a:buClr>
              <a:buFont typeface="+mj-lt"/>
              <a:buAutoNum type="arabicPeriod"/>
            </a:pPr>
            <a:r>
              <a:rPr lang="en-US" sz="1200" dirty="0"/>
              <a:t>Operator with forklift truck picks up the battery pack and places it in storage</a:t>
            </a:r>
          </a:p>
        </p:txBody>
      </p:sp>
      <p:pic>
        <p:nvPicPr>
          <p:cNvPr id="29" name="Picture 28"/>
          <p:cNvPicPr>
            <a:picLocks noChangeAspect="1"/>
          </p:cNvPicPr>
          <p:nvPr/>
        </p:nvPicPr>
        <p:blipFill>
          <a:blip r:embed="rId5"/>
          <a:stretch>
            <a:fillRect/>
          </a:stretch>
        </p:blipFill>
        <p:spPr>
          <a:xfrm>
            <a:off x="8821192" y="-4104"/>
            <a:ext cx="3348584" cy="1052253"/>
          </a:xfrm>
          <a:prstGeom prst="rect">
            <a:avLst/>
          </a:prstGeom>
        </p:spPr>
      </p:pic>
      <p:sp>
        <p:nvSpPr>
          <p:cNvPr id="30" name="Rectangle 29"/>
          <p:cNvSpPr/>
          <p:nvPr/>
        </p:nvSpPr>
        <p:spPr>
          <a:xfrm>
            <a:off x="11689526" y="8722"/>
            <a:ext cx="477044" cy="1039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cxnSp>
        <p:nvCxnSpPr>
          <p:cNvPr id="34" name="Straight Arrow Connector 33"/>
          <p:cNvCxnSpPr/>
          <p:nvPr/>
        </p:nvCxnSpPr>
        <p:spPr>
          <a:xfrm>
            <a:off x="9651913" y="4914627"/>
            <a:ext cx="1027177"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10296793" y="5430653"/>
            <a:ext cx="771382" cy="2484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0768550" y="5444587"/>
            <a:ext cx="284632" cy="6943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Ellipse 34"/>
          <p:cNvSpPr>
            <a:spLocks/>
          </p:cNvSpPr>
          <p:nvPr/>
        </p:nvSpPr>
        <p:spPr>
          <a:xfrm>
            <a:off x="10137960" y="480662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42" name="Ellipse 34"/>
          <p:cNvSpPr>
            <a:spLocks/>
          </p:cNvSpPr>
          <p:nvPr/>
        </p:nvSpPr>
        <p:spPr>
          <a:xfrm>
            <a:off x="10517090" y="548896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3" name="Ellipse 34"/>
          <p:cNvSpPr>
            <a:spLocks/>
          </p:cNvSpPr>
          <p:nvPr/>
        </p:nvSpPr>
        <p:spPr>
          <a:xfrm>
            <a:off x="10828241" y="568378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cxnSp>
        <p:nvCxnSpPr>
          <p:cNvPr id="47" name="Straight Arrow Connector 46"/>
          <p:cNvCxnSpPr/>
          <p:nvPr/>
        </p:nvCxnSpPr>
        <p:spPr>
          <a:xfrm flipH="1" flipV="1">
            <a:off x="10643139" y="4914627"/>
            <a:ext cx="897504" cy="55737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0" name="Ellipse 34"/>
          <p:cNvSpPr>
            <a:spLocks/>
          </p:cNvSpPr>
          <p:nvPr/>
        </p:nvSpPr>
        <p:spPr>
          <a:xfrm>
            <a:off x="11097961" y="512607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cxnSp>
        <p:nvCxnSpPr>
          <p:cNvPr id="58" name="Straight Arrow Connector 57"/>
          <p:cNvCxnSpPr/>
          <p:nvPr/>
        </p:nvCxnSpPr>
        <p:spPr>
          <a:xfrm flipH="1">
            <a:off x="9895521" y="5679090"/>
            <a:ext cx="419333" cy="4060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10369205" y="6114104"/>
            <a:ext cx="419333" cy="4060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Ellipse 34"/>
          <p:cNvSpPr>
            <a:spLocks/>
          </p:cNvSpPr>
          <p:nvPr/>
        </p:nvSpPr>
        <p:spPr>
          <a:xfrm>
            <a:off x="10549691" y="615069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55" name="Ellipse 34"/>
          <p:cNvSpPr>
            <a:spLocks/>
          </p:cNvSpPr>
          <p:nvPr/>
        </p:nvSpPr>
        <p:spPr>
          <a:xfrm>
            <a:off x="10084162" y="568378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Tree>
    <p:extLst>
      <p:ext uri="{BB962C8B-B14F-4D97-AF65-F5344CB8AC3E}">
        <p14:creationId xmlns:p14="http://schemas.microsoft.com/office/powerpoint/2010/main" val="4043103637"/>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62519" y="2324911"/>
            <a:ext cx="8707256" cy="2658206"/>
          </a:xfrm>
          <a:prstGeom prst="rect">
            <a:avLst/>
          </a:prstGeom>
        </p:spPr>
      </p:pic>
      <p:sp>
        <p:nvSpPr>
          <p:cNvPr id="2" name="Title 1"/>
          <p:cNvSpPr>
            <a:spLocks noGrp="1"/>
          </p:cNvSpPr>
          <p:nvPr>
            <p:ph type="title"/>
          </p:nvPr>
        </p:nvSpPr>
        <p:spPr/>
        <p:txBody>
          <a:bodyPr/>
          <a:lstStyle/>
          <a:p>
            <a:r>
              <a:rPr lang="en-US" sz="2800" dirty="0"/>
              <a:t>Material flow: Modules (AMR)</a:t>
            </a:r>
          </a:p>
        </p:txBody>
      </p:sp>
      <p:sp>
        <p:nvSpPr>
          <p:cNvPr id="5" name="Date Placeholder 4"/>
          <p:cNvSpPr>
            <a:spLocks noGrp="1"/>
          </p:cNvSpPr>
          <p:nvPr>
            <p:ph type="dt" sz="half" idx="15"/>
          </p:nvPr>
        </p:nvSpPr>
        <p:spPr/>
        <p:txBody>
          <a:bodyPr/>
          <a:lstStyle/>
          <a:p>
            <a:pPr>
              <a:defRPr/>
            </a:pPr>
            <a:fld id="{B06F90B9-6474-4B91-B6DB-E8DA460CBC8D}" type="datetime2">
              <a:rPr lang="nl-NL" smtClean="0"/>
              <a:pPr>
                <a:defRPr/>
              </a:pPr>
              <a:t>donderdag 2 november 2023</a:t>
            </a:fld>
            <a:endParaRPr lang="nl-NL"/>
          </a:p>
        </p:txBody>
      </p:sp>
      <p:sp>
        <p:nvSpPr>
          <p:cNvPr id="6" name="Footer Placeholder 5"/>
          <p:cNvSpPr>
            <a:spLocks noGrp="1"/>
          </p:cNvSpPr>
          <p:nvPr>
            <p:ph type="ftr" sz="quarter" idx="16"/>
          </p:nvPr>
        </p:nvSpPr>
        <p:spPr/>
        <p:txBody>
          <a:bodyPr/>
          <a:lstStyle/>
          <a:p>
            <a:pPr>
              <a:defRPr/>
            </a:pPr>
            <a:r>
              <a:rPr lang="nl-NL"/>
              <a:t>VDL Groep</a:t>
            </a:r>
          </a:p>
        </p:txBody>
      </p:sp>
      <p:sp>
        <p:nvSpPr>
          <p:cNvPr id="7" name="Slide Number Placeholder 6"/>
          <p:cNvSpPr>
            <a:spLocks noGrp="1"/>
          </p:cNvSpPr>
          <p:nvPr>
            <p:ph type="sldNum" sz="quarter" idx="17"/>
          </p:nvPr>
        </p:nvSpPr>
        <p:spPr/>
        <p:txBody>
          <a:bodyPr/>
          <a:lstStyle/>
          <a:p>
            <a:pPr>
              <a:defRPr/>
            </a:pPr>
            <a:fld id="{6DB24B89-2D86-4205-AB41-A917CC28D35B}" type="slidenum">
              <a:rPr lang="nl-NL" smtClean="0"/>
              <a:pPr>
                <a:defRPr/>
              </a:pPr>
              <a:t>18</a:t>
            </a:fld>
            <a:endParaRPr lang="nl-NL"/>
          </a:p>
        </p:txBody>
      </p:sp>
      <p:sp>
        <p:nvSpPr>
          <p:cNvPr id="8" name="Vertical Text Placeholder 1"/>
          <p:cNvSpPr>
            <a:spLocks noGrp="1"/>
          </p:cNvSpPr>
          <p:nvPr>
            <p:ph type="body" orient="vert" idx="1"/>
          </p:nvPr>
        </p:nvSpPr>
        <p:spPr>
          <a:xfrm>
            <a:off x="367634" y="1159272"/>
            <a:ext cx="3136451" cy="2281536"/>
          </a:xfrm>
        </p:spPr>
        <p:txBody>
          <a:bodyPr/>
          <a:lstStyle/>
          <a:p>
            <a:pPr marL="0" indent="0">
              <a:spcBef>
                <a:spcPts val="100"/>
              </a:spcBef>
              <a:spcAft>
                <a:spcPts val="100"/>
              </a:spcAft>
              <a:buClr>
                <a:schemeClr val="tx1"/>
              </a:buClr>
              <a:buNone/>
            </a:pPr>
            <a:r>
              <a:rPr lang="en-US" sz="1600" b="1" dirty="0"/>
              <a:t> Material flow: modules</a:t>
            </a:r>
          </a:p>
          <a:p>
            <a:pPr marL="342900" indent="-342900">
              <a:spcBef>
                <a:spcPts val="100"/>
              </a:spcBef>
              <a:spcAft>
                <a:spcPts val="100"/>
              </a:spcAft>
              <a:buClr>
                <a:schemeClr val="tx1"/>
              </a:buClr>
              <a:buFont typeface="+mj-lt"/>
              <a:buAutoNum type="arabicPeriod"/>
            </a:pPr>
            <a:r>
              <a:rPr lang="en-US" sz="1200" dirty="0"/>
              <a:t>AMR picks up module skid at warehouse:</a:t>
            </a:r>
          </a:p>
          <a:p>
            <a:pPr marL="684946" lvl="1" indent="-342900">
              <a:spcBef>
                <a:spcPts val="100"/>
              </a:spcBef>
              <a:spcAft>
                <a:spcPts val="100"/>
              </a:spcAft>
              <a:buClr>
                <a:schemeClr val="tx1"/>
              </a:buClr>
              <a:buFont typeface="+mj-lt"/>
              <a:buAutoNum type="alphaLcParenR"/>
            </a:pPr>
            <a:r>
              <a:rPr lang="en-US" sz="1200" dirty="0"/>
              <a:t>EST-FT 610+TC01</a:t>
            </a:r>
            <a:endParaRPr lang="en-US" sz="1200" dirty="0">
              <a:solidFill>
                <a:srgbClr val="FF0000"/>
              </a:solidFill>
            </a:endParaRPr>
          </a:p>
          <a:p>
            <a:pPr marL="342900" indent="-342900">
              <a:spcBef>
                <a:spcPts val="100"/>
              </a:spcBef>
              <a:spcAft>
                <a:spcPts val="100"/>
              </a:spcAft>
              <a:buClr>
                <a:schemeClr val="tx1"/>
              </a:buClr>
              <a:buFont typeface="+mj-lt"/>
              <a:buAutoNum type="arabicPeriod"/>
            </a:pPr>
            <a:r>
              <a:rPr lang="en-US" sz="1200" dirty="0"/>
              <a:t>AMR drops module skid at 600+FR01 or 600+FR02</a:t>
            </a:r>
          </a:p>
          <a:p>
            <a:pPr marL="342900" indent="-342900">
              <a:spcBef>
                <a:spcPts val="100"/>
              </a:spcBef>
              <a:spcAft>
                <a:spcPts val="100"/>
              </a:spcAft>
              <a:buClr>
                <a:schemeClr val="tx1"/>
              </a:buClr>
              <a:buFont typeface="+mj-lt"/>
              <a:buAutoNum type="arabicPeriod"/>
            </a:pPr>
            <a:r>
              <a:rPr lang="en-US" sz="1200" dirty="0"/>
              <a:t>Module pallet is dropped off at loading station drop-off locations with forklift truck</a:t>
            </a:r>
          </a:p>
          <a:p>
            <a:pPr marL="342900" indent="-342900">
              <a:spcBef>
                <a:spcPts val="100"/>
              </a:spcBef>
              <a:spcAft>
                <a:spcPts val="100"/>
              </a:spcAft>
              <a:buClr>
                <a:schemeClr val="tx1"/>
              </a:buClr>
              <a:buFont typeface="+mj-lt"/>
              <a:buAutoNum type="arabicPeriod"/>
            </a:pPr>
            <a:r>
              <a:rPr lang="en-US" sz="1200" dirty="0"/>
              <a:t>Modules are lifted on the workbench PW01 with lifting aid TD01</a:t>
            </a:r>
          </a:p>
          <a:p>
            <a:pPr marL="342900" indent="-342900">
              <a:spcBef>
                <a:spcPts val="100"/>
              </a:spcBef>
              <a:spcAft>
                <a:spcPts val="100"/>
              </a:spcAft>
              <a:buClr>
                <a:schemeClr val="tx1"/>
              </a:buClr>
              <a:buFont typeface="+mj-lt"/>
              <a:buAutoNum type="arabicPeriod"/>
            </a:pPr>
            <a:r>
              <a:rPr lang="en-US" sz="1200" dirty="0"/>
              <a:t>Incoming tests are performed </a:t>
            </a:r>
          </a:p>
          <a:p>
            <a:pPr marL="342900" indent="-342900">
              <a:spcBef>
                <a:spcPts val="100"/>
              </a:spcBef>
              <a:spcAft>
                <a:spcPts val="100"/>
              </a:spcAft>
              <a:buClr>
                <a:schemeClr val="tx1"/>
              </a:buClr>
              <a:buFont typeface="+mj-lt"/>
              <a:buAutoNum type="arabicPeriod"/>
            </a:pPr>
            <a:r>
              <a:rPr lang="en-US" sz="1200" dirty="0"/>
              <a:t>Modules are lifted on the module skid at 600+FR01 or 600+FR02 by an operator with lifting aid TD01</a:t>
            </a:r>
          </a:p>
          <a:p>
            <a:pPr marL="342900" indent="-342900">
              <a:spcBef>
                <a:spcPts val="100"/>
              </a:spcBef>
              <a:spcAft>
                <a:spcPts val="100"/>
              </a:spcAft>
              <a:buClr>
                <a:schemeClr val="tx1"/>
              </a:buClr>
              <a:buFont typeface="+mj-lt"/>
              <a:buAutoNum type="arabicPeriod"/>
            </a:pPr>
            <a:r>
              <a:rPr lang="en-US" sz="1200" dirty="0"/>
              <a:t>AMR picks up loaded module skid at 600+FR01 or 600+FR02 </a:t>
            </a:r>
          </a:p>
          <a:p>
            <a:pPr marL="342900" indent="-342900">
              <a:spcBef>
                <a:spcPts val="100"/>
              </a:spcBef>
              <a:spcAft>
                <a:spcPts val="100"/>
              </a:spcAft>
              <a:buClr>
                <a:schemeClr val="tx1"/>
              </a:buClr>
              <a:buFont typeface="+mj-lt"/>
              <a:buAutoNum type="arabicPeriod"/>
            </a:pPr>
            <a:r>
              <a:rPr lang="en-US" sz="1200" dirty="0"/>
              <a:t>AMR transports the modules to ST020</a:t>
            </a:r>
          </a:p>
          <a:p>
            <a:pPr marL="342900" indent="-342900">
              <a:spcBef>
                <a:spcPts val="100"/>
              </a:spcBef>
              <a:spcAft>
                <a:spcPts val="100"/>
              </a:spcAft>
              <a:buClr>
                <a:schemeClr val="tx1"/>
              </a:buClr>
              <a:buFont typeface="+mj-lt"/>
              <a:buAutoNum type="arabicPeriod"/>
            </a:pPr>
            <a:r>
              <a:rPr lang="en-US" sz="1200" dirty="0"/>
              <a:t>AMR drops the modules off at 020+FX02</a:t>
            </a:r>
          </a:p>
          <a:p>
            <a:pPr marL="342900" indent="-342900">
              <a:spcBef>
                <a:spcPts val="100"/>
              </a:spcBef>
              <a:spcAft>
                <a:spcPts val="100"/>
              </a:spcAft>
              <a:buClr>
                <a:schemeClr val="tx1"/>
              </a:buClr>
              <a:buFont typeface="+mj-lt"/>
              <a:buAutoNum type="arabicPeriod"/>
            </a:pPr>
            <a:r>
              <a:rPr lang="en-US" sz="1200" dirty="0"/>
              <a:t>AMR picks up empty module skid and transports it back to its location in the warehouse</a:t>
            </a:r>
          </a:p>
          <a:p>
            <a:pPr marL="342900" indent="-342900">
              <a:spcBef>
                <a:spcPts val="100"/>
              </a:spcBef>
              <a:spcAft>
                <a:spcPts val="100"/>
              </a:spcAft>
              <a:buClr>
                <a:schemeClr val="tx1"/>
              </a:buClr>
              <a:buFont typeface="+mj-lt"/>
              <a:buAutoNum type="arabicPeriod"/>
            </a:pPr>
            <a:endParaRPr lang="en-US" sz="1200" dirty="0"/>
          </a:p>
        </p:txBody>
      </p:sp>
      <p:sp>
        <p:nvSpPr>
          <p:cNvPr id="11" name="Ellipse 34"/>
          <p:cNvSpPr>
            <a:spLocks/>
          </p:cNvSpPr>
          <p:nvPr/>
        </p:nvSpPr>
        <p:spPr>
          <a:xfrm>
            <a:off x="11245214" y="34799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12" name="Ellipse 34"/>
          <p:cNvSpPr>
            <a:spLocks/>
          </p:cNvSpPr>
          <p:nvPr/>
        </p:nvSpPr>
        <p:spPr>
          <a:xfrm>
            <a:off x="11251552" y="312453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13" name="Ellipse 34"/>
          <p:cNvSpPr>
            <a:spLocks/>
          </p:cNvSpPr>
          <p:nvPr/>
        </p:nvSpPr>
        <p:spPr>
          <a:xfrm>
            <a:off x="11413479" y="312453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15" name="Ellipse 34"/>
          <p:cNvSpPr>
            <a:spLocks/>
          </p:cNvSpPr>
          <p:nvPr/>
        </p:nvSpPr>
        <p:spPr>
          <a:xfrm>
            <a:off x="8965207" y="368867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9</a:t>
            </a:r>
          </a:p>
        </p:txBody>
      </p:sp>
      <p:sp>
        <p:nvSpPr>
          <p:cNvPr id="19" name="Ellipse 34"/>
          <p:cNvSpPr>
            <a:spLocks/>
          </p:cNvSpPr>
          <p:nvPr/>
        </p:nvSpPr>
        <p:spPr>
          <a:xfrm>
            <a:off x="4129184" y="4332040"/>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21" name="Ellipse 34"/>
          <p:cNvSpPr>
            <a:spLocks/>
          </p:cNvSpPr>
          <p:nvPr/>
        </p:nvSpPr>
        <p:spPr>
          <a:xfrm>
            <a:off x="4129184" y="3855018"/>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17" name="TextBox 16"/>
          <p:cNvSpPr txBox="1"/>
          <p:nvPr/>
        </p:nvSpPr>
        <p:spPr>
          <a:xfrm>
            <a:off x="4068663" y="4286698"/>
            <a:ext cx="376648" cy="276999"/>
          </a:xfrm>
          <a:prstGeom prst="rect">
            <a:avLst/>
          </a:prstGeom>
          <a:noFill/>
        </p:spPr>
        <p:txBody>
          <a:bodyPr wrap="square" rtlCol="0">
            <a:spAutoFit/>
          </a:bodyPr>
          <a:lstStyle/>
          <a:p>
            <a:r>
              <a:rPr lang="en-US" sz="1200" b="1" dirty="0"/>
              <a:t>1a</a:t>
            </a:r>
          </a:p>
        </p:txBody>
      </p:sp>
      <p:sp>
        <p:nvSpPr>
          <p:cNvPr id="18" name="TextBox 17"/>
          <p:cNvSpPr txBox="1"/>
          <p:nvPr/>
        </p:nvSpPr>
        <p:spPr>
          <a:xfrm>
            <a:off x="4080499" y="3812793"/>
            <a:ext cx="376648" cy="276999"/>
          </a:xfrm>
          <a:prstGeom prst="rect">
            <a:avLst/>
          </a:prstGeom>
          <a:noFill/>
        </p:spPr>
        <p:txBody>
          <a:bodyPr wrap="square" rtlCol="0">
            <a:spAutoFit/>
          </a:bodyPr>
          <a:lstStyle/>
          <a:p>
            <a:r>
              <a:rPr lang="en-US" sz="1200" b="1" dirty="0"/>
              <a:t>1c</a:t>
            </a:r>
          </a:p>
        </p:txBody>
      </p:sp>
      <p:sp>
        <p:nvSpPr>
          <p:cNvPr id="23" name="Ellipse 34"/>
          <p:cNvSpPr>
            <a:spLocks/>
          </p:cNvSpPr>
          <p:nvPr/>
        </p:nvSpPr>
        <p:spPr>
          <a:xfrm>
            <a:off x="11722129" y="322480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22" name="Ellipse 34"/>
          <p:cNvSpPr>
            <a:spLocks/>
          </p:cNvSpPr>
          <p:nvPr/>
        </p:nvSpPr>
        <p:spPr>
          <a:xfrm>
            <a:off x="11245214" y="282639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25" name="Ellipse 34"/>
          <p:cNvSpPr>
            <a:spLocks/>
          </p:cNvSpPr>
          <p:nvPr/>
        </p:nvSpPr>
        <p:spPr>
          <a:xfrm>
            <a:off x="11413479" y="282639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26" name="Ellipse 34"/>
          <p:cNvSpPr>
            <a:spLocks/>
          </p:cNvSpPr>
          <p:nvPr/>
        </p:nvSpPr>
        <p:spPr>
          <a:xfrm>
            <a:off x="9964327" y="433204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
        <p:nvSpPr>
          <p:cNvPr id="27" name="Ellipse 34"/>
          <p:cNvSpPr>
            <a:spLocks/>
          </p:cNvSpPr>
          <p:nvPr/>
        </p:nvSpPr>
        <p:spPr>
          <a:xfrm>
            <a:off x="4129184" y="4101389"/>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28" name="TextBox 27"/>
          <p:cNvSpPr txBox="1"/>
          <p:nvPr/>
        </p:nvSpPr>
        <p:spPr>
          <a:xfrm>
            <a:off x="4068663" y="4056047"/>
            <a:ext cx="376648" cy="276999"/>
          </a:xfrm>
          <a:prstGeom prst="rect">
            <a:avLst/>
          </a:prstGeom>
          <a:noFill/>
        </p:spPr>
        <p:txBody>
          <a:bodyPr wrap="square" rtlCol="0">
            <a:spAutoFit/>
          </a:bodyPr>
          <a:lstStyle/>
          <a:p>
            <a:r>
              <a:rPr lang="en-US" sz="1200" b="1" dirty="0"/>
              <a:t>1b</a:t>
            </a:r>
          </a:p>
        </p:txBody>
      </p:sp>
      <p:sp>
        <p:nvSpPr>
          <p:cNvPr id="29" name="Ellipse 34"/>
          <p:cNvSpPr>
            <a:spLocks/>
          </p:cNvSpPr>
          <p:nvPr/>
        </p:nvSpPr>
        <p:spPr>
          <a:xfrm>
            <a:off x="9117371" y="3695974"/>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30" name="TextBox 29"/>
          <p:cNvSpPr txBox="1"/>
          <p:nvPr/>
        </p:nvSpPr>
        <p:spPr>
          <a:xfrm>
            <a:off x="9061768" y="3664249"/>
            <a:ext cx="376648" cy="276999"/>
          </a:xfrm>
          <a:prstGeom prst="rect">
            <a:avLst/>
          </a:prstGeom>
          <a:noFill/>
        </p:spPr>
        <p:txBody>
          <a:bodyPr wrap="square" rtlCol="0">
            <a:spAutoFit/>
          </a:bodyPr>
          <a:lstStyle/>
          <a:p>
            <a:r>
              <a:rPr lang="en-US" sz="1200" b="1" dirty="0"/>
              <a:t>10</a:t>
            </a:r>
          </a:p>
        </p:txBody>
      </p:sp>
    </p:spTree>
    <p:extLst>
      <p:ext uri="{BB962C8B-B14F-4D97-AF65-F5344CB8AC3E}">
        <p14:creationId xmlns:p14="http://schemas.microsoft.com/office/powerpoint/2010/main" val="3441866486"/>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a:blip r:embed="rId3"/>
          <a:stretch>
            <a:fillRect/>
          </a:stretch>
        </p:blipFill>
        <p:spPr>
          <a:xfrm>
            <a:off x="9651913" y="1045966"/>
            <a:ext cx="2514657" cy="5498978"/>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19</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endParaRPr lang="en-US" dirty="0"/>
          </a:p>
          <a:p>
            <a:r>
              <a:rPr lang="en-US" dirty="0"/>
              <a:t>ST600 Part prep: loading of modules on AMR’s</a:t>
            </a:r>
          </a:p>
          <a:p>
            <a:r>
              <a:rPr lang="en-US" dirty="0"/>
              <a:t>EST-FT</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Work flow</a:t>
            </a:r>
          </a:p>
          <a:p>
            <a:pPr marL="342900" indent="-342900">
              <a:spcBef>
                <a:spcPts val="100"/>
              </a:spcBef>
              <a:spcAft>
                <a:spcPts val="100"/>
              </a:spcAft>
              <a:buClr>
                <a:schemeClr val="tx1"/>
              </a:buClr>
              <a:buFont typeface="+mj-lt"/>
              <a:buAutoNum type="arabicPeriod"/>
            </a:pPr>
            <a:r>
              <a:rPr lang="en-US" sz="1200" dirty="0"/>
              <a:t>Operator picks the incoming modules from pallets with the lifting device TD01 and places them on workbench PW01</a:t>
            </a:r>
          </a:p>
          <a:p>
            <a:pPr marL="342900" indent="-342900">
              <a:spcBef>
                <a:spcPts val="100"/>
              </a:spcBef>
              <a:spcAft>
                <a:spcPts val="100"/>
              </a:spcAft>
              <a:buClr>
                <a:schemeClr val="tx1"/>
              </a:buClr>
              <a:buFont typeface="+mj-lt"/>
              <a:buAutoNum type="arabicPeriod"/>
            </a:pPr>
            <a:r>
              <a:rPr lang="en-US" sz="1200" dirty="0"/>
              <a:t>Operator scans and tests the modules</a:t>
            </a:r>
          </a:p>
          <a:p>
            <a:pPr marL="684946" lvl="1" indent="-342900">
              <a:spcBef>
                <a:spcPts val="100"/>
              </a:spcBef>
              <a:spcAft>
                <a:spcPts val="100"/>
              </a:spcAft>
              <a:buClr>
                <a:schemeClr val="tx1"/>
              </a:buClr>
              <a:buFont typeface="+mj-lt"/>
              <a:buAutoNum type="alphaLcParenR"/>
            </a:pPr>
            <a:r>
              <a:rPr lang="en-US" sz="1200" dirty="0"/>
              <a:t>Voltage measurement</a:t>
            </a:r>
          </a:p>
          <a:p>
            <a:pPr marL="684946" lvl="1" indent="-342900">
              <a:spcBef>
                <a:spcPts val="100"/>
              </a:spcBef>
              <a:spcAft>
                <a:spcPts val="100"/>
              </a:spcAft>
              <a:buClr>
                <a:schemeClr val="tx1"/>
              </a:buClr>
              <a:buFont typeface="+mj-lt"/>
              <a:buAutoNum type="alphaLcParenR"/>
            </a:pPr>
            <a:r>
              <a:rPr lang="en-US" sz="1200" dirty="0"/>
              <a:t>Insulation measurement</a:t>
            </a:r>
          </a:p>
          <a:p>
            <a:pPr marL="684946" lvl="1" indent="-342900">
              <a:spcBef>
                <a:spcPts val="100"/>
              </a:spcBef>
              <a:spcAft>
                <a:spcPts val="100"/>
              </a:spcAft>
              <a:buClr>
                <a:schemeClr val="tx1"/>
              </a:buClr>
              <a:buFont typeface="+mj-lt"/>
              <a:buAutoNum type="alphaLcParenR"/>
            </a:pPr>
            <a:r>
              <a:rPr lang="en-US" sz="1200" dirty="0"/>
              <a:t>AC-IR measurement</a:t>
            </a:r>
          </a:p>
          <a:p>
            <a:pPr marL="342900" indent="-342900">
              <a:spcBef>
                <a:spcPts val="100"/>
              </a:spcBef>
              <a:spcAft>
                <a:spcPts val="100"/>
              </a:spcAft>
              <a:buClr>
                <a:schemeClr val="tx1"/>
              </a:buClr>
              <a:buFont typeface="+mj-lt"/>
              <a:buAutoNum type="arabicPeriod"/>
            </a:pPr>
            <a:r>
              <a:rPr lang="en-US" sz="1200" dirty="0"/>
              <a:t>Operator fixates the cables to the module with tape</a:t>
            </a:r>
          </a:p>
          <a:p>
            <a:pPr marL="342900" indent="-342900">
              <a:spcBef>
                <a:spcPts val="100"/>
              </a:spcBef>
              <a:spcAft>
                <a:spcPts val="100"/>
              </a:spcAft>
              <a:buClr>
                <a:schemeClr val="tx1"/>
              </a:buClr>
              <a:buFont typeface="+mj-lt"/>
              <a:buAutoNum type="arabicPeriod"/>
            </a:pPr>
            <a:r>
              <a:rPr lang="en-US" sz="1200" dirty="0"/>
              <a:t>Operator picks up the modules with the lifting device TD01 and places it on the skid at 600+FR01 or 600+FR02 </a:t>
            </a:r>
          </a:p>
          <a:p>
            <a:pPr marL="342900" indent="-342900">
              <a:spcBef>
                <a:spcPts val="100"/>
              </a:spcBef>
              <a:spcAft>
                <a:spcPts val="100"/>
              </a:spcAft>
              <a:buClr>
                <a:schemeClr val="tx1"/>
              </a:buClr>
              <a:buFont typeface="+mj-lt"/>
              <a:buAutoNum type="arabicPeriod"/>
            </a:pPr>
            <a:r>
              <a:rPr lang="en-GB" sz="1200" dirty="0"/>
              <a:t>Operator releases the skid for pickup by AMR by pushing the release button at AS01</a:t>
            </a:r>
          </a:p>
          <a:p>
            <a:pPr marL="342900" indent="-342900">
              <a:spcBef>
                <a:spcPts val="100"/>
              </a:spcBef>
              <a:spcAft>
                <a:spcPts val="100"/>
              </a:spcAft>
              <a:buClr>
                <a:schemeClr val="tx1"/>
              </a:buClr>
              <a:buFont typeface="+mj-lt"/>
              <a:buAutoNum type="arabicPeriod"/>
            </a:pPr>
            <a:r>
              <a:rPr lang="en-US" sz="1200" dirty="0"/>
              <a:t>AMR drives into the station, picks up the skid with modules at 600+FR01 or 600+FR02 and transports it to ST020</a:t>
            </a:r>
          </a:p>
        </p:txBody>
      </p:sp>
      <p:pic>
        <p:nvPicPr>
          <p:cNvPr id="2" name="Picture 1"/>
          <p:cNvPicPr>
            <a:picLocks noChangeAspect="1"/>
          </p:cNvPicPr>
          <p:nvPr/>
        </p:nvPicPr>
        <p:blipFill>
          <a:blip r:embed="rId5"/>
          <a:stretch>
            <a:fillRect/>
          </a:stretch>
        </p:blipFill>
        <p:spPr>
          <a:xfrm>
            <a:off x="1908423" y="3865230"/>
            <a:ext cx="3389244" cy="2782780"/>
          </a:xfrm>
          <a:prstGeom prst="rect">
            <a:avLst/>
          </a:prstGeom>
        </p:spPr>
      </p:pic>
      <p:pic>
        <p:nvPicPr>
          <p:cNvPr id="40" name="Picture 39"/>
          <p:cNvPicPr>
            <a:picLocks noChangeAspect="1"/>
          </p:cNvPicPr>
          <p:nvPr/>
        </p:nvPicPr>
        <p:blipFill>
          <a:blip r:embed="rId6"/>
          <a:stretch>
            <a:fillRect/>
          </a:stretch>
        </p:blipFill>
        <p:spPr>
          <a:xfrm>
            <a:off x="8821192" y="-4104"/>
            <a:ext cx="3348584" cy="1052253"/>
          </a:xfrm>
          <a:prstGeom prst="rect">
            <a:avLst/>
          </a:prstGeom>
        </p:spPr>
      </p:pic>
      <p:sp>
        <p:nvSpPr>
          <p:cNvPr id="41" name="Rectangle 40"/>
          <p:cNvSpPr/>
          <p:nvPr/>
        </p:nvSpPr>
        <p:spPr>
          <a:xfrm>
            <a:off x="11689526" y="8722"/>
            <a:ext cx="477044" cy="1039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cxnSp>
        <p:nvCxnSpPr>
          <p:cNvPr id="45" name="Straight Arrow Connector 44"/>
          <p:cNvCxnSpPr>
            <a:stCxn id="84" idx="0"/>
            <a:endCxn id="79" idx="4"/>
          </p:cNvCxnSpPr>
          <p:nvPr/>
        </p:nvCxnSpPr>
        <p:spPr>
          <a:xfrm flipH="1" flipV="1">
            <a:off x="11317048" y="2178299"/>
            <a:ext cx="560155" cy="703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84" idx="0"/>
            <a:endCxn id="77" idx="4"/>
          </p:cNvCxnSpPr>
          <p:nvPr/>
        </p:nvCxnSpPr>
        <p:spPr>
          <a:xfrm flipH="1" flipV="1">
            <a:off x="10700782" y="2178299"/>
            <a:ext cx="1176421" cy="7037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Ellipse 34"/>
          <p:cNvSpPr>
            <a:spLocks/>
          </p:cNvSpPr>
          <p:nvPr/>
        </p:nvSpPr>
        <p:spPr>
          <a:xfrm>
            <a:off x="11487441" y="235443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cxnSp>
        <p:nvCxnSpPr>
          <p:cNvPr id="55" name="Straight Arrow Connector 54"/>
          <p:cNvCxnSpPr>
            <a:endCxn id="84" idx="4"/>
          </p:cNvCxnSpPr>
          <p:nvPr/>
        </p:nvCxnSpPr>
        <p:spPr>
          <a:xfrm flipV="1">
            <a:off x="11435822" y="3098052"/>
            <a:ext cx="441381" cy="4230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endCxn id="84" idx="4"/>
          </p:cNvCxnSpPr>
          <p:nvPr/>
        </p:nvCxnSpPr>
        <p:spPr>
          <a:xfrm flipV="1">
            <a:off x="11000474" y="3098052"/>
            <a:ext cx="876729" cy="4981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84" idx="4"/>
          </p:cNvCxnSpPr>
          <p:nvPr/>
        </p:nvCxnSpPr>
        <p:spPr>
          <a:xfrm flipV="1">
            <a:off x="10585126" y="3098052"/>
            <a:ext cx="1292077" cy="3661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4" name="Ellipse 34"/>
          <p:cNvSpPr>
            <a:spLocks/>
          </p:cNvSpPr>
          <p:nvPr/>
        </p:nvSpPr>
        <p:spPr>
          <a:xfrm>
            <a:off x="11124908" y="235443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cxnSp>
        <p:nvCxnSpPr>
          <p:cNvPr id="75" name="Straight Arrow Connector 74"/>
          <p:cNvCxnSpPr>
            <a:stCxn id="77" idx="0"/>
          </p:cNvCxnSpPr>
          <p:nvPr/>
        </p:nvCxnSpPr>
        <p:spPr>
          <a:xfrm flipV="1">
            <a:off x="10700782" y="1441081"/>
            <a:ext cx="0" cy="521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7" name="Ellipse 34"/>
          <p:cNvSpPr>
            <a:spLocks/>
          </p:cNvSpPr>
          <p:nvPr/>
        </p:nvSpPr>
        <p:spPr>
          <a:xfrm>
            <a:off x="10619782" y="196229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78" name="Straight Arrow Connector 77"/>
          <p:cNvCxnSpPr>
            <a:stCxn id="79" idx="0"/>
          </p:cNvCxnSpPr>
          <p:nvPr/>
        </p:nvCxnSpPr>
        <p:spPr>
          <a:xfrm flipV="1">
            <a:off x="11317048" y="1441081"/>
            <a:ext cx="0" cy="5212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9" name="Ellipse 34"/>
          <p:cNvSpPr>
            <a:spLocks/>
          </p:cNvSpPr>
          <p:nvPr/>
        </p:nvSpPr>
        <p:spPr>
          <a:xfrm>
            <a:off x="11236048" y="196229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80" name="Straight Arrow Connector 79"/>
          <p:cNvCxnSpPr>
            <a:endCxn id="84" idx="4"/>
          </p:cNvCxnSpPr>
          <p:nvPr/>
        </p:nvCxnSpPr>
        <p:spPr>
          <a:xfrm flipV="1">
            <a:off x="10312224" y="3098052"/>
            <a:ext cx="1564979" cy="301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1" name="Ellipse 34"/>
          <p:cNvSpPr>
            <a:spLocks/>
          </p:cNvSpPr>
          <p:nvPr/>
        </p:nvSpPr>
        <p:spPr>
          <a:xfrm>
            <a:off x="10789287" y="326104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82" name="Ellipse 34"/>
          <p:cNvSpPr>
            <a:spLocks/>
          </p:cNvSpPr>
          <p:nvPr/>
        </p:nvSpPr>
        <p:spPr>
          <a:xfrm>
            <a:off x="11124908" y="333280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83" name="Ellipse 34"/>
          <p:cNvSpPr>
            <a:spLocks/>
          </p:cNvSpPr>
          <p:nvPr/>
        </p:nvSpPr>
        <p:spPr>
          <a:xfrm>
            <a:off x="10571091" y="300900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84" name="Ellipse 34"/>
          <p:cNvSpPr>
            <a:spLocks/>
          </p:cNvSpPr>
          <p:nvPr/>
        </p:nvSpPr>
        <p:spPr>
          <a:xfrm>
            <a:off x="11796203" y="288205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85" name="Ellipse 34"/>
          <p:cNvSpPr>
            <a:spLocks/>
          </p:cNvSpPr>
          <p:nvPr/>
        </p:nvSpPr>
        <p:spPr>
          <a:xfrm>
            <a:off x="11466952" y="330829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cxnSp>
        <p:nvCxnSpPr>
          <p:cNvPr id="86" name="Straight Arrow Connector 85"/>
          <p:cNvCxnSpPr/>
          <p:nvPr/>
        </p:nvCxnSpPr>
        <p:spPr>
          <a:xfrm>
            <a:off x="11395483" y="2746561"/>
            <a:ext cx="384069" cy="583890"/>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7" name="Ellipse 34"/>
          <p:cNvSpPr>
            <a:spLocks/>
          </p:cNvSpPr>
          <p:nvPr/>
        </p:nvSpPr>
        <p:spPr>
          <a:xfrm>
            <a:off x="11435822" y="281430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44" name="Ellipse 34"/>
          <p:cNvSpPr>
            <a:spLocks/>
          </p:cNvSpPr>
          <p:nvPr/>
        </p:nvSpPr>
        <p:spPr>
          <a:xfrm>
            <a:off x="11964070" y="288577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Tree>
    <p:extLst>
      <p:ext uri="{BB962C8B-B14F-4D97-AF65-F5344CB8AC3E}">
        <p14:creationId xmlns:p14="http://schemas.microsoft.com/office/powerpoint/2010/main" val="208106471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2</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2" name="Title 1"/>
          <p:cNvSpPr>
            <a:spLocks noGrp="1"/>
          </p:cNvSpPr>
          <p:nvPr>
            <p:ph type="title"/>
          </p:nvPr>
        </p:nvSpPr>
        <p:spPr/>
        <p:txBody>
          <a:bodyPr/>
          <a:lstStyle/>
          <a:p>
            <a:r>
              <a:rPr lang="nl-NL" sz="3600" dirty="0"/>
              <a:t>Change sheet</a:t>
            </a:r>
            <a:endParaRPr lang="nl-NL" dirty="0"/>
          </a:p>
        </p:txBody>
      </p:sp>
      <p:graphicFrame>
        <p:nvGraphicFramePr>
          <p:cNvPr id="13" name="Table 12"/>
          <p:cNvGraphicFramePr>
            <a:graphicFrameLocks noGrp="1"/>
          </p:cNvGraphicFramePr>
          <p:nvPr>
            <p:extLst>
              <p:ext uri="{D42A27DB-BD31-4B8C-83A1-F6EECF244321}">
                <p14:modId xmlns:p14="http://schemas.microsoft.com/office/powerpoint/2010/main" val="2432631392"/>
              </p:ext>
            </p:extLst>
          </p:nvPr>
        </p:nvGraphicFramePr>
        <p:xfrm>
          <a:off x="384913" y="1177706"/>
          <a:ext cx="11333422" cy="4991135"/>
        </p:xfrm>
        <a:graphic>
          <a:graphicData uri="http://schemas.openxmlformats.org/drawingml/2006/table">
            <a:tbl>
              <a:tblPr firstRow="1" bandRow="1">
                <a:tableStyleId>{073A0DAA-6AF3-43AB-8588-CEC1D06C72B9}</a:tableStyleId>
              </a:tblPr>
              <a:tblGrid>
                <a:gridCol w="1196579">
                  <a:extLst>
                    <a:ext uri="{9D8B030D-6E8A-4147-A177-3AD203B41FA5}">
                      <a16:colId xmlns:a16="http://schemas.microsoft.com/office/drawing/2014/main" val="20000"/>
                    </a:ext>
                  </a:extLst>
                </a:gridCol>
                <a:gridCol w="5980556">
                  <a:extLst>
                    <a:ext uri="{9D8B030D-6E8A-4147-A177-3AD203B41FA5}">
                      <a16:colId xmlns:a16="http://schemas.microsoft.com/office/drawing/2014/main" val="20001"/>
                    </a:ext>
                  </a:extLst>
                </a:gridCol>
                <a:gridCol w="1960842">
                  <a:extLst>
                    <a:ext uri="{9D8B030D-6E8A-4147-A177-3AD203B41FA5}">
                      <a16:colId xmlns:a16="http://schemas.microsoft.com/office/drawing/2014/main" val="20002"/>
                    </a:ext>
                  </a:extLst>
                </a:gridCol>
                <a:gridCol w="2195445">
                  <a:extLst>
                    <a:ext uri="{9D8B030D-6E8A-4147-A177-3AD203B41FA5}">
                      <a16:colId xmlns:a16="http://schemas.microsoft.com/office/drawing/2014/main" val="20003"/>
                    </a:ext>
                  </a:extLst>
                </a:gridCol>
              </a:tblGrid>
              <a:tr h="759537">
                <a:tc>
                  <a:txBody>
                    <a:bodyPr/>
                    <a:lstStyle/>
                    <a:p>
                      <a:pPr algn="ctr"/>
                      <a:r>
                        <a:rPr lang="en-US" sz="1500" dirty="0"/>
                        <a:t>Revision</a:t>
                      </a:r>
                      <a:endParaRPr lang="nl-NL" sz="1500" b="0" dirty="0">
                        <a:solidFill>
                          <a:srgbClr val="0070C0"/>
                        </a:solidFill>
                      </a:endParaRPr>
                    </a:p>
                  </a:txBody>
                  <a:tcPr marL="91274" marR="91274" marT="47286" marB="47286"/>
                </a:tc>
                <a:tc>
                  <a:txBody>
                    <a:bodyPr/>
                    <a:lstStyle/>
                    <a:p>
                      <a:pPr algn="ctr"/>
                      <a:r>
                        <a:rPr lang="en-US" sz="1500" dirty="0"/>
                        <a:t>Description</a:t>
                      </a:r>
                      <a:endParaRPr lang="nl-NL" sz="1500" b="0" dirty="0">
                        <a:solidFill>
                          <a:srgbClr val="0070C0"/>
                        </a:solidFill>
                      </a:endParaRPr>
                    </a:p>
                  </a:txBody>
                  <a:tcPr marL="91274" marR="91274" marT="47286" marB="47286"/>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500" dirty="0"/>
                        <a:t>Responsible</a:t>
                      </a:r>
                      <a:endParaRPr lang="nl-NL" sz="1500" dirty="0"/>
                    </a:p>
                    <a:p>
                      <a:pPr algn="ctr"/>
                      <a:endParaRPr lang="nl-NL" sz="1500" b="0" dirty="0">
                        <a:solidFill>
                          <a:srgbClr val="0070C0"/>
                        </a:solidFill>
                      </a:endParaRPr>
                    </a:p>
                  </a:txBody>
                  <a:tcPr marL="91274" marR="91274" marT="47286" marB="47286"/>
                </a:tc>
                <a:tc>
                  <a:txBody>
                    <a:bodyPr/>
                    <a:lstStyle/>
                    <a:p>
                      <a:pPr algn="ctr"/>
                      <a:r>
                        <a:rPr lang="nl-NL" sz="1500" dirty="0"/>
                        <a:t>Date</a:t>
                      </a:r>
                      <a:endParaRPr lang="nl-NL" sz="1500" b="0" dirty="0">
                        <a:solidFill>
                          <a:srgbClr val="0070C0"/>
                        </a:solidFill>
                      </a:endParaRPr>
                    </a:p>
                  </a:txBody>
                  <a:tcPr marL="91274" marR="91274" marT="47286" marB="47286"/>
                </a:tc>
                <a:extLst>
                  <a:ext uri="{0D108BD9-81ED-4DB2-BD59-A6C34878D82A}">
                    <a16:rowId xmlns:a16="http://schemas.microsoft.com/office/drawing/2014/main" val="10000"/>
                  </a:ext>
                </a:extLst>
              </a:tr>
              <a:tr h="302257">
                <a:tc>
                  <a:txBody>
                    <a:bodyPr/>
                    <a:lstStyle/>
                    <a:p>
                      <a:pPr algn="ctr"/>
                      <a:r>
                        <a:rPr lang="en-US" sz="1200" dirty="0"/>
                        <a:t>01</a:t>
                      </a:r>
                    </a:p>
                  </a:txBody>
                  <a:tcPr marL="68580" marR="68580"/>
                </a:tc>
                <a:tc>
                  <a:txBody>
                    <a:bodyPr/>
                    <a:lstStyle/>
                    <a:p>
                      <a:pPr algn="l"/>
                      <a:r>
                        <a:rPr lang="en-US" sz="1200" dirty="0"/>
                        <a:t> First</a:t>
                      </a:r>
                      <a:r>
                        <a:rPr lang="en-US" sz="1200" baseline="0" dirty="0"/>
                        <a:t> edition</a:t>
                      </a:r>
                      <a:endParaRPr lang="nl-NL" sz="1200" dirty="0"/>
                    </a:p>
                  </a:txBody>
                  <a:tcPr marL="68580" marR="68580"/>
                </a:tc>
                <a:tc>
                  <a:txBody>
                    <a:bodyPr/>
                    <a:lstStyle/>
                    <a:p>
                      <a:pPr algn="ctr"/>
                      <a:r>
                        <a:rPr lang="en-GB" sz="1200" dirty="0"/>
                        <a:t>VDL STW</a:t>
                      </a:r>
                      <a:endParaRPr lang="nl-NL" sz="1200" dirty="0"/>
                    </a:p>
                  </a:txBody>
                  <a:tcPr marL="68580" marR="68580"/>
                </a:tc>
                <a:tc>
                  <a:txBody>
                    <a:bodyPr/>
                    <a:lstStyle/>
                    <a:p>
                      <a:pPr algn="ctr"/>
                      <a:r>
                        <a:rPr lang="en-GB" sz="1200" dirty="0"/>
                        <a:t>22-04-2022</a:t>
                      </a:r>
                      <a:endParaRPr lang="nl-NL" sz="1200" dirty="0"/>
                    </a:p>
                  </a:txBody>
                  <a:tcPr marL="68580" marR="68580"/>
                </a:tc>
                <a:extLst>
                  <a:ext uri="{0D108BD9-81ED-4DB2-BD59-A6C34878D82A}">
                    <a16:rowId xmlns:a16="http://schemas.microsoft.com/office/drawing/2014/main" val="10001"/>
                  </a:ext>
                </a:extLst>
              </a:tr>
              <a:tr h="302257">
                <a:tc>
                  <a:txBody>
                    <a:bodyPr/>
                    <a:lstStyle/>
                    <a:p>
                      <a:pPr algn="ctr"/>
                      <a:r>
                        <a:rPr lang="en-US" sz="1200" dirty="0"/>
                        <a:t>02</a:t>
                      </a:r>
                    </a:p>
                  </a:txBody>
                  <a:tcPr marL="91274" marR="91274" marT="47286" marB="47286"/>
                </a:tc>
                <a:tc>
                  <a:txBody>
                    <a:bodyPr/>
                    <a:lstStyle/>
                    <a:p>
                      <a:pPr algn="l"/>
                      <a:r>
                        <a:rPr lang="en-GB" sz="1200" dirty="0"/>
                        <a:t>Template</a:t>
                      </a:r>
                      <a:r>
                        <a:rPr lang="en-GB" sz="1200" baseline="0" dirty="0"/>
                        <a:t> updated</a:t>
                      </a:r>
                      <a:endParaRPr lang="nl-NL" sz="1200" dirty="0"/>
                    </a:p>
                  </a:txBody>
                  <a:tcPr marL="91274" marR="91274" marT="47286" marB="47286"/>
                </a:tc>
                <a:tc>
                  <a:txBody>
                    <a:bodyPr/>
                    <a:lstStyle/>
                    <a:p>
                      <a:pPr marL="0" marR="0" indent="0" algn="ctr" defTabSz="1100663" rtl="0" eaLnBrk="1" fontAlgn="auto" latinLnBrk="0" hangingPunct="1">
                        <a:lnSpc>
                          <a:spcPct val="100000"/>
                        </a:lnSpc>
                        <a:spcBef>
                          <a:spcPts val="0"/>
                        </a:spcBef>
                        <a:spcAft>
                          <a:spcPts val="0"/>
                        </a:spcAft>
                        <a:buClrTx/>
                        <a:buSzTx/>
                        <a:buFontTx/>
                        <a:buNone/>
                        <a:tabLst/>
                        <a:defRPr/>
                      </a:pPr>
                      <a:r>
                        <a:rPr lang="en-GB" sz="1200" dirty="0"/>
                        <a:t>VDL STW</a:t>
                      </a:r>
                      <a:endParaRPr lang="nl-NL" sz="1200" dirty="0"/>
                    </a:p>
                  </a:txBody>
                  <a:tcPr marL="91274" marR="91274" marT="47286" marB="47286"/>
                </a:tc>
                <a:tc>
                  <a:txBody>
                    <a:bodyPr/>
                    <a:lstStyle/>
                    <a:p>
                      <a:pPr algn="ctr"/>
                      <a:r>
                        <a:rPr lang="en-GB" sz="1200" dirty="0"/>
                        <a:t>10-05-2022</a:t>
                      </a:r>
                      <a:endParaRPr lang="nl-NL" sz="1200" dirty="0"/>
                    </a:p>
                  </a:txBody>
                  <a:tcPr marL="91274" marR="91274" marT="47286" marB="47286"/>
                </a:tc>
                <a:extLst>
                  <a:ext uri="{0D108BD9-81ED-4DB2-BD59-A6C34878D82A}">
                    <a16:rowId xmlns:a16="http://schemas.microsoft.com/office/drawing/2014/main" val="10002"/>
                  </a:ext>
                </a:extLst>
              </a:tr>
              <a:tr h="302257">
                <a:tc>
                  <a:txBody>
                    <a:bodyPr/>
                    <a:lstStyle/>
                    <a:p>
                      <a:pPr algn="ctr"/>
                      <a:r>
                        <a:rPr lang="en-US" sz="1200" dirty="0"/>
                        <a:t>03</a:t>
                      </a:r>
                    </a:p>
                  </a:txBody>
                  <a:tcPr marL="91274" marR="91274" marT="47286" marB="47286"/>
                </a:tc>
                <a:tc>
                  <a:txBody>
                    <a:bodyPr/>
                    <a:lstStyle/>
                    <a:p>
                      <a:pPr algn="l"/>
                      <a:r>
                        <a:rPr lang="en-GB" sz="1200" dirty="0"/>
                        <a:t>Updates</a:t>
                      </a:r>
                      <a:r>
                        <a:rPr lang="en-GB" sz="1200" baseline="0" dirty="0"/>
                        <a:t> after feedback NC</a:t>
                      </a:r>
                      <a:endParaRPr lang="nl-NL" sz="1200" dirty="0"/>
                    </a:p>
                  </a:txBody>
                  <a:tcPr marL="91274" marR="91274" marT="47286" marB="47286"/>
                </a:tc>
                <a:tc>
                  <a:txBody>
                    <a:bodyPr/>
                    <a:lstStyle/>
                    <a:p>
                      <a:pPr marL="0" marR="0" indent="0" algn="ctr" defTabSz="1100663" rtl="0" eaLnBrk="1" fontAlgn="auto" latinLnBrk="0" hangingPunct="1">
                        <a:lnSpc>
                          <a:spcPct val="100000"/>
                        </a:lnSpc>
                        <a:spcBef>
                          <a:spcPts val="0"/>
                        </a:spcBef>
                        <a:spcAft>
                          <a:spcPts val="0"/>
                        </a:spcAft>
                        <a:buClrTx/>
                        <a:buSzTx/>
                        <a:buFontTx/>
                        <a:buNone/>
                        <a:tabLst/>
                        <a:defRPr/>
                      </a:pPr>
                      <a:r>
                        <a:rPr lang="en-GB" sz="1200" dirty="0"/>
                        <a:t>VDL STW</a:t>
                      </a:r>
                      <a:endParaRPr lang="nl-NL" sz="1200" dirty="0"/>
                    </a:p>
                  </a:txBody>
                  <a:tcPr marL="91274" marR="91274" marT="47286" marB="47286"/>
                </a:tc>
                <a:tc>
                  <a:txBody>
                    <a:bodyPr/>
                    <a:lstStyle/>
                    <a:p>
                      <a:pPr algn="ctr"/>
                      <a:r>
                        <a:rPr lang="en-GB" sz="1200" dirty="0"/>
                        <a:t>30-05-2022</a:t>
                      </a:r>
                      <a:endParaRPr lang="nl-NL" sz="1200" dirty="0"/>
                    </a:p>
                  </a:txBody>
                  <a:tcPr marL="91274" marR="91274" marT="47286" marB="47286"/>
                </a:tc>
                <a:extLst>
                  <a:ext uri="{0D108BD9-81ED-4DB2-BD59-A6C34878D82A}">
                    <a16:rowId xmlns:a16="http://schemas.microsoft.com/office/drawing/2014/main" val="10003"/>
                  </a:ext>
                </a:extLst>
              </a:tr>
              <a:tr h="302257">
                <a:tc>
                  <a:txBody>
                    <a:bodyPr/>
                    <a:lstStyle/>
                    <a:p>
                      <a:pPr algn="ctr"/>
                      <a:r>
                        <a:rPr lang="en-US" sz="1200" dirty="0"/>
                        <a:t>04</a:t>
                      </a:r>
                    </a:p>
                  </a:txBody>
                  <a:tcPr marL="91274" marR="91274" marT="47286" marB="47286"/>
                </a:tc>
                <a:tc>
                  <a:txBody>
                    <a:bodyPr/>
                    <a:lstStyle/>
                    <a:p>
                      <a:pPr algn="l"/>
                      <a:r>
                        <a:rPr lang="nl-NL" sz="1200" dirty="0"/>
                        <a:t>Added</a:t>
                      </a:r>
                      <a:r>
                        <a:rPr lang="nl-NL" sz="1200" baseline="0" dirty="0"/>
                        <a:t> products, product/material flow, new input</a:t>
                      </a:r>
                      <a:endParaRPr lang="nl-NL" sz="1200" dirty="0"/>
                    </a:p>
                  </a:txBody>
                  <a:tcPr marL="91274" marR="91274" marT="47286" marB="47286"/>
                </a:tc>
                <a:tc>
                  <a:txBody>
                    <a:bodyPr/>
                    <a:lstStyle/>
                    <a:p>
                      <a:pPr algn="ctr"/>
                      <a:r>
                        <a:rPr lang="nl-NL" sz="1200" dirty="0"/>
                        <a:t>RR</a:t>
                      </a:r>
                    </a:p>
                  </a:txBody>
                  <a:tcPr marL="91274" marR="91274" marT="47286" marB="47286"/>
                </a:tc>
                <a:tc>
                  <a:txBody>
                    <a:bodyPr/>
                    <a:lstStyle/>
                    <a:p>
                      <a:pPr algn="ctr"/>
                      <a:r>
                        <a:rPr lang="nl-NL" sz="1200" dirty="0"/>
                        <a:t>12-08-2022</a:t>
                      </a:r>
                    </a:p>
                  </a:txBody>
                  <a:tcPr marL="91274" marR="91274" marT="47286" marB="47286"/>
                </a:tc>
                <a:extLst>
                  <a:ext uri="{0D108BD9-81ED-4DB2-BD59-A6C34878D82A}">
                    <a16:rowId xmlns:a16="http://schemas.microsoft.com/office/drawing/2014/main" val="10004"/>
                  </a:ext>
                </a:extLst>
              </a:tr>
              <a:tr h="302257">
                <a:tc>
                  <a:txBody>
                    <a:bodyPr/>
                    <a:lstStyle/>
                    <a:p>
                      <a:pPr algn="ctr"/>
                      <a:r>
                        <a:rPr lang="en-US" sz="1200" dirty="0"/>
                        <a:t>05</a:t>
                      </a:r>
                    </a:p>
                  </a:txBody>
                  <a:tcPr marL="91274" marR="91274" marT="47286" marB="47286"/>
                </a:tc>
                <a:tc>
                  <a:txBody>
                    <a:bodyPr/>
                    <a:lstStyle/>
                    <a:p>
                      <a:pPr algn="l"/>
                      <a:r>
                        <a:rPr lang="nl-NL" sz="1200" dirty="0"/>
                        <a:t>Processed feedback + add level 2 &amp; Data logging</a:t>
                      </a:r>
                    </a:p>
                  </a:txBody>
                  <a:tcPr marL="91274" marR="91274" marT="47286" marB="47286"/>
                </a:tc>
                <a:tc>
                  <a:txBody>
                    <a:bodyPr/>
                    <a:lstStyle/>
                    <a:p>
                      <a:pPr algn="ctr"/>
                      <a:r>
                        <a:rPr lang="nl-NL" sz="1200" dirty="0"/>
                        <a:t>RR</a:t>
                      </a:r>
                    </a:p>
                  </a:txBody>
                  <a:tcPr marL="91274" marR="91274" marT="47286" marB="47286"/>
                </a:tc>
                <a:tc>
                  <a:txBody>
                    <a:bodyPr/>
                    <a:lstStyle/>
                    <a:p>
                      <a:pPr algn="ctr"/>
                      <a:r>
                        <a:rPr lang="nl-NL" sz="1200" dirty="0"/>
                        <a:t>09-09-2022</a:t>
                      </a:r>
                    </a:p>
                  </a:txBody>
                  <a:tcPr marL="91274" marR="91274" marT="47286" marB="47286"/>
                </a:tc>
                <a:extLst>
                  <a:ext uri="{0D108BD9-81ED-4DB2-BD59-A6C34878D82A}">
                    <a16:rowId xmlns:a16="http://schemas.microsoft.com/office/drawing/2014/main" val="10005"/>
                  </a:ext>
                </a:extLst>
              </a:tr>
              <a:tr h="302257">
                <a:tc>
                  <a:txBody>
                    <a:bodyPr/>
                    <a:lstStyle/>
                    <a:p>
                      <a:pPr algn="ctr"/>
                      <a:r>
                        <a:rPr lang="en-US" sz="1200" dirty="0"/>
                        <a:t>06</a:t>
                      </a:r>
                    </a:p>
                  </a:txBody>
                  <a:tcPr marL="91274" marR="91274" marT="47286" marB="47286"/>
                </a:tc>
                <a:tc>
                  <a:txBody>
                    <a:bodyPr/>
                    <a:lstStyle/>
                    <a:p>
                      <a:pPr algn="l"/>
                      <a:r>
                        <a:rPr lang="nl-NL" sz="1200" dirty="0"/>
                        <a:t>EST-FT</a:t>
                      </a:r>
                      <a:r>
                        <a:rPr lang="nl-NL" sz="1200" baseline="0" dirty="0"/>
                        <a:t> specific +a</a:t>
                      </a:r>
                      <a:r>
                        <a:rPr lang="nl-NL" sz="1200" dirty="0"/>
                        <a:t>dded level 3 content + stack</a:t>
                      </a:r>
                      <a:r>
                        <a:rPr lang="nl-NL" sz="1200" baseline="0" dirty="0"/>
                        <a:t> light &amp; button colors + updated figures</a:t>
                      </a:r>
                      <a:endParaRPr lang="nl-NL" sz="1200" dirty="0"/>
                    </a:p>
                  </a:txBody>
                  <a:tcPr marL="91274" marR="91274" marT="47286" marB="47286"/>
                </a:tc>
                <a:tc>
                  <a:txBody>
                    <a:bodyPr/>
                    <a:lstStyle/>
                    <a:p>
                      <a:pPr algn="ctr"/>
                      <a:r>
                        <a:rPr lang="nl-NL" sz="1200" dirty="0"/>
                        <a:t>RR</a:t>
                      </a:r>
                    </a:p>
                  </a:txBody>
                  <a:tcPr marL="91274" marR="91274" marT="47286" marB="47286"/>
                </a:tc>
                <a:tc>
                  <a:txBody>
                    <a:bodyPr/>
                    <a:lstStyle/>
                    <a:p>
                      <a:pPr algn="ctr"/>
                      <a:r>
                        <a:rPr lang="nl-NL" sz="1200" dirty="0"/>
                        <a:t>26-01-2023</a:t>
                      </a:r>
                    </a:p>
                  </a:txBody>
                  <a:tcPr marL="91274" marR="91274" marT="47286" marB="47286"/>
                </a:tc>
                <a:extLst>
                  <a:ext uri="{0D108BD9-81ED-4DB2-BD59-A6C34878D82A}">
                    <a16:rowId xmlns:a16="http://schemas.microsoft.com/office/drawing/2014/main" val="10006"/>
                  </a:ext>
                </a:extLst>
              </a:tr>
              <a:tr h="302257">
                <a:tc>
                  <a:txBody>
                    <a:bodyPr/>
                    <a:lstStyle/>
                    <a:p>
                      <a:pPr algn="ctr"/>
                      <a:r>
                        <a:rPr lang="en-US" sz="1200" dirty="0"/>
                        <a:t>07</a:t>
                      </a:r>
                    </a:p>
                  </a:txBody>
                  <a:tcPr marL="91274" marR="91274" marT="47286" marB="47286"/>
                </a:tc>
                <a:tc>
                  <a:txBody>
                    <a:bodyPr/>
                    <a:lstStyle/>
                    <a:p>
                      <a:pPr algn="l"/>
                      <a:r>
                        <a:rPr lang="nl-NL" sz="1200" dirty="0"/>
                        <a:t>Edit needed after</a:t>
                      </a:r>
                      <a:r>
                        <a:rPr lang="nl-NL" sz="1200" baseline="0" dirty="0"/>
                        <a:t> EST-FT visit, minor changes to manual stations</a:t>
                      </a:r>
                      <a:endParaRPr lang="nl-NL" sz="1200" dirty="0"/>
                    </a:p>
                  </a:txBody>
                  <a:tcPr marL="91274" marR="91274" marT="47286" marB="47286"/>
                </a:tc>
                <a:tc>
                  <a:txBody>
                    <a:bodyPr/>
                    <a:lstStyle/>
                    <a:p>
                      <a:pPr marL="0" algn="ctr" defTabSz="1100663" rtl="0" eaLnBrk="1" latinLnBrk="0" hangingPunct="1"/>
                      <a:r>
                        <a:rPr lang="nl-NL" sz="1200" kern="1200" dirty="0">
                          <a:solidFill>
                            <a:schemeClr val="dk1"/>
                          </a:solidFill>
                          <a:latin typeface="+mn-lt"/>
                          <a:ea typeface="+mn-ea"/>
                          <a:cs typeface="+mn-cs"/>
                        </a:rPr>
                        <a:t>RR</a:t>
                      </a:r>
                    </a:p>
                  </a:txBody>
                  <a:tcPr marL="91274" marR="91274" marT="47286" marB="47286"/>
                </a:tc>
                <a:tc>
                  <a:txBody>
                    <a:bodyPr/>
                    <a:lstStyle/>
                    <a:p>
                      <a:pPr algn="ctr"/>
                      <a:r>
                        <a:rPr lang="nl-NL" sz="1200" dirty="0"/>
                        <a:t>02-05-2023</a:t>
                      </a:r>
                    </a:p>
                  </a:txBody>
                  <a:tcPr marL="91274" marR="91274" marT="47286" marB="47286"/>
                </a:tc>
                <a:extLst>
                  <a:ext uri="{0D108BD9-81ED-4DB2-BD59-A6C34878D82A}">
                    <a16:rowId xmlns:a16="http://schemas.microsoft.com/office/drawing/2014/main" val="10007"/>
                  </a:ext>
                </a:extLst>
              </a:tr>
              <a:tr h="302257">
                <a:tc>
                  <a:txBody>
                    <a:bodyPr/>
                    <a:lstStyle/>
                    <a:p>
                      <a:pPr algn="ctr"/>
                      <a:endParaRPr lang="en-US" sz="1200" dirty="0"/>
                    </a:p>
                  </a:txBody>
                  <a:tcPr marL="91274" marR="91274" marT="47286" marB="47286"/>
                </a:tc>
                <a:tc>
                  <a:txBody>
                    <a:bodyPr/>
                    <a:lstStyle/>
                    <a:p>
                      <a:pPr algn="l"/>
                      <a:endParaRPr lang="nl-NL" sz="1200" dirty="0"/>
                    </a:p>
                  </a:txBody>
                  <a:tcPr marL="91274" marR="91274" marT="47286" marB="47286"/>
                </a:tc>
                <a:tc>
                  <a:txBody>
                    <a:bodyPr/>
                    <a:lstStyle/>
                    <a:p>
                      <a:pPr algn="l"/>
                      <a:endParaRPr lang="nl-NL" sz="1200" dirty="0"/>
                    </a:p>
                  </a:txBody>
                  <a:tcPr marL="91274" marR="91274" marT="47286" marB="47286"/>
                </a:tc>
                <a:tc>
                  <a:txBody>
                    <a:bodyPr/>
                    <a:lstStyle/>
                    <a:p>
                      <a:pPr algn="ctr"/>
                      <a:endParaRPr lang="nl-NL" sz="1200" dirty="0"/>
                    </a:p>
                  </a:txBody>
                  <a:tcPr marL="91274" marR="91274" marT="47286" marB="47286"/>
                </a:tc>
                <a:extLst>
                  <a:ext uri="{0D108BD9-81ED-4DB2-BD59-A6C34878D82A}">
                    <a16:rowId xmlns:a16="http://schemas.microsoft.com/office/drawing/2014/main" val="10008"/>
                  </a:ext>
                </a:extLst>
              </a:tr>
              <a:tr h="302257">
                <a:tc>
                  <a:txBody>
                    <a:bodyPr/>
                    <a:lstStyle/>
                    <a:p>
                      <a:pPr algn="ctr"/>
                      <a:endParaRPr lang="en-US" sz="1200" dirty="0"/>
                    </a:p>
                  </a:txBody>
                  <a:tcPr marL="91274" marR="91274" marT="47286" marB="47286"/>
                </a:tc>
                <a:tc>
                  <a:txBody>
                    <a:bodyPr/>
                    <a:lstStyle/>
                    <a:p>
                      <a:pPr algn="l"/>
                      <a:endParaRPr lang="nl-NL" sz="1200" dirty="0"/>
                    </a:p>
                  </a:txBody>
                  <a:tcPr marL="91274" marR="91274" marT="47286" marB="47286"/>
                </a:tc>
                <a:tc>
                  <a:txBody>
                    <a:bodyPr/>
                    <a:lstStyle/>
                    <a:p>
                      <a:pPr algn="l"/>
                      <a:endParaRPr lang="nl-NL" sz="1200" dirty="0"/>
                    </a:p>
                  </a:txBody>
                  <a:tcPr marL="91274" marR="91274" marT="47286" marB="47286"/>
                </a:tc>
                <a:tc>
                  <a:txBody>
                    <a:bodyPr/>
                    <a:lstStyle/>
                    <a:p>
                      <a:pPr algn="ctr"/>
                      <a:endParaRPr lang="nl-NL" sz="1200" dirty="0"/>
                    </a:p>
                  </a:txBody>
                  <a:tcPr marL="91274" marR="91274" marT="47286" marB="47286"/>
                </a:tc>
                <a:extLst>
                  <a:ext uri="{0D108BD9-81ED-4DB2-BD59-A6C34878D82A}">
                    <a16:rowId xmlns:a16="http://schemas.microsoft.com/office/drawing/2014/main" val="10009"/>
                  </a:ext>
                </a:extLst>
              </a:tr>
              <a:tr h="302257">
                <a:tc>
                  <a:txBody>
                    <a:bodyPr/>
                    <a:lstStyle/>
                    <a:p>
                      <a:pPr algn="ctr"/>
                      <a:endParaRPr lang="en-US" sz="1200" dirty="0"/>
                    </a:p>
                  </a:txBody>
                  <a:tcPr marL="91274" marR="91274" marT="47286" marB="47286"/>
                </a:tc>
                <a:tc>
                  <a:txBody>
                    <a:bodyPr/>
                    <a:lstStyle/>
                    <a:p>
                      <a:pPr algn="l"/>
                      <a:endParaRPr lang="nl-NL" sz="1200" dirty="0"/>
                    </a:p>
                  </a:txBody>
                  <a:tcPr marL="91274" marR="91274" marT="47286" marB="47286"/>
                </a:tc>
                <a:tc>
                  <a:txBody>
                    <a:bodyPr/>
                    <a:lstStyle/>
                    <a:p>
                      <a:pPr algn="l"/>
                      <a:endParaRPr lang="nl-NL" sz="1200" dirty="0"/>
                    </a:p>
                  </a:txBody>
                  <a:tcPr marL="91274" marR="91274" marT="47286" marB="47286"/>
                </a:tc>
                <a:tc>
                  <a:txBody>
                    <a:bodyPr/>
                    <a:lstStyle/>
                    <a:p>
                      <a:pPr algn="ctr"/>
                      <a:endParaRPr lang="nl-NL" sz="1200" dirty="0"/>
                    </a:p>
                  </a:txBody>
                  <a:tcPr marL="91274" marR="91274" marT="47286" marB="47286"/>
                </a:tc>
                <a:extLst>
                  <a:ext uri="{0D108BD9-81ED-4DB2-BD59-A6C34878D82A}">
                    <a16:rowId xmlns:a16="http://schemas.microsoft.com/office/drawing/2014/main" val="10010"/>
                  </a:ext>
                </a:extLst>
              </a:tr>
              <a:tr h="302257">
                <a:tc>
                  <a:txBody>
                    <a:bodyPr/>
                    <a:lstStyle/>
                    <a:p>
                      <a:pPr algn="ctr"/>
                      <a:endParaRPr lang="en-US" sz="1200" dirty="0"/>
                    </a:p>
                  </a:txBody>
                  <a:tcPr marL="91274" marR="91274" marT="47286" marB="47286"/>
                </a:tc>
                <a:tc>
                  <a:txBody>
                    <a:bodyPr/>
                    <a:lstStyle/>
                    <a:p>
                      <a:pPr algn="l"/>
                      <a:endParaRPr lang="nl-NL" sz="1200" dirty="0"/>
                    </a:p>
                  </a:txBody>
                  <a:tcPr marL="91274" marR="91274" marT="47286" marB="47286"/>
                </a:tc>
                <a:tc>
                  <a:txBody>
                    <a:bodyPr/>
                    <a:lstStyle/>
                    <a:p>
                      <a:pPr algn="l"/>
                      <a:endParaRPr lang="nl-NL" sz="1200" dirty="0"/>
                    </a:p>
                  </a:txBody>
                  <a:tcPr marL="91274" marR="91274" marT="47286" marB="47286"/>
                </a:tc>
                <a:tc>
                  <a:txBody>
                    <a:bodyPr/>
                    <a:lstStyle/>
                    <a:p>
                      <a:pPr algn="ctr"/>
                      <a:endParaRPr lang="nl-NL" sz="1200" dirty="0"/>
                    </a:p>
                  </a:txBody>
                  <a:tcPr marL="91274" marR="91274" marT="47286" marB="47286"/>
                </a:tc>
                <a:extLst>
                  <a:ext uri="{0D108BD9-81ED-4DB2-BD59-A6C34878D82A}">
                    <a16:rowId xmlns:a16="http://schemas.microsoft.com/office/drawing/2014/main" val="10011"/>
                  </a:ext>
                </a:extLst>
              </a:tr>
              <a:tr h="302257">
                <a:tc>
                  <a:txBody>
                    <a:bodyPr/>
                    <a:lstStyle/>
                    <a:p>
                      <a:pPr algn="ctr"/>
                      <a:endParaRPr lang="en-US" sz="1200" dirty="0"/>
                    </a:p>
                  </a:txBody>
                  <a:tcPr marL="91274" marR="91274" marT="47286" marB="47286"/>
                </a:tc>
                <a:tc>
                  <a:txBody>
                    <a:bodyPr/>
                    <a:lstStyle/>
                    <a:p>
                      <a:pPr algn="l"/>
                      <a:endParaRPr lang="nl-NL" sz="1200" dirty="0"/>
                    </a:p>
                  </a:txBody>
                  <a:tcPr marL="91274" marR="91274" marT="47286" marB="47286"/>
                </a:tc>
                <a:tc>
                  <a:txBody>
                    <a:bodyPr/>
                    <a:lstStyle/>
                    <a:p>
                      <a:pPr algn="l"/>
                      <a:endParaRPr lang="nl-NL" sz="1200" dirty="0"/>
                    </a:p>
                  </a:txBody>
                  <a:tcPr marL="91274" marR="91274" marT="47286" marB="47286"/>
                </a:tc>
                <a:tc>
                  <a:txBody>
                    <a:bodyPr/>
                    <a:lstStyle/>
                    <a:p>
                      <a:pPr algn="ctr"/>
                      <a:endParaRPr lang="nl-NL" sz="1200" dirty="0"/>
                    </a:p>
                  </a:txBody>
                  <a:tcPr marL="91274" marR="91274" marT="47286" marB="47286"/>
                </a:tc>
                <a:extLst>
                  <a:ext uri="{0D108BD9-81ED-4DB2-BD59-A6C34878D82A}">
                    <a16:rowId xmlns:a16="http://schemas.microsoft.com/office/drawing/2014/main" val="10012"/>
                  </a:ext>
                </a:extLst>
              </a:tr>
              <a:tr h="302257">
                <a:tc>
                  <a:txBody>
                    <a:bodyPr/>
                    <a:lstStyle/>
                    <a:p>
                      <a:pPr algn="ctr"/>
                      <a:endParaRPr lang="en-US" sz="1200" dirty="0"/>
                    </a:p>
                  </a:txBody>
                  <a:tcPr marL="91274" marR="91274" marT="47286" marB="47286"/>
                </a:tc>
                <a:tc>
                  <a:txBody>
                    <a:bodyPr/>
                    <a:lstStyle/>
                    <a:p>
                      <a:pPr algn="l"/>
                      <a:endParaRPr lang="nl-NL" sz="1200" dirty="0"/>
                    </a:p>
                  </a:txBody>
                  <a:tcPr marL="91274" marR="91274" marT="47286" marB="47286"/>
                </a:tc>
                <a:tc>
                  <a:txBody>
                    <a:bodyPr/>
                    <a:lstStyle/>
                    <a:p>
                      <a:pPr algn="l"/>
                      <a:endParaRPr lang="nl-NL" sz="1200" dirty="0"/>
                    </a:p>
                  </a:txBody>
                  <a:tcPr marL="91274" marR="91274" marT="47286" marB="47286"/>
                </a:tc>
                <a:tc>
                  <a:txBody>
                    <a:bodyPr/>
                    <a:lstStyle/>
                    <a:p>
                      <a:pPr algn="ctr"/>
                      <a:endParaRPr lang="nl-NL" sz="1200" dirty="0"/>
                    </a:p>
                  </a:txBody>
                  <a:tcPr marL="91274" marR="91274" marT="47286" marB="47286"/>
                </a:tc>
                <a:extLst>
                  <a:ext uri="{0D108BD9-81ED-4DB2-BD59-A6C34878D82A}">
                    <a16:rowId xmlns:a16="http://schemas.microsoft.com/office/drawing/2014/main" val="10013"/>
                  </a:ext>
                </a:extLst>
              </a:tr>
              <a:tr h="302257">
                <a:tc>
                  <a:txBody>
                    <a:bodyPr/>
                    <a:lstStyle/>
                    <a:p>
                      <a:pPr algn="ctr"/>
                      <a:endParaRPr lang="en-US" sz="1200" dirty="0"/>
                    </a:p>
                  </a:txBody>
                  <a:tcPr marL="91274" marR="91274" marT="47286" marB="47286"/>
                </a:tc>
                <a:tc>
                  <a:txBody>
                    <a:bodyPr/>
                    <a:lstStyle/>
                    <a:p>
                      <a:pPr algn="l"/>
                      <a:endParaRPr lang="nl-NL" sz="1200" dirty="0"/>
                    </a:p>
                  </a:txBody>
                  <a:tcPr marL="91274" marR="91274" marT="47286" marB="47286"/>
                </a:tc>
                <a:tc>
                  <a:txBody>
                    <a:bodyPr/>
                    <a:lstStyle/>
                    <a:p>
                      <a:pPr algn="l"/>
                      <a:endParaRPr lang="nl-NL" sz="1200" dirty="0"/>
                    </a:p>
                  </a:txBody>
                  <a:tcPr marL="91274" marR="91274" marT="47286" marB="47286"/>
                </a:tc>
                <a:tc>
                  <a:txBody>
                    <a:bodyPr/>
                    <a:lstStyle/>
                    <a:p>
                      <a:pPr algn="ctr"/>
                      <a:endParaRPr lang="nl-NL" sz="1200" dirty="0"/>
                    </a:p>
                  </a:txBody>
                  <a:tcPr marL="91274" marR="91274" marT="47286" marB="47286"/>
                </a:tc>
                <a:extLst>
                  <a:ext uri="{0D108BD9-81ED-4DB2-BD59-A6C34878D82A}">
                    <a16:rowId xmlns:a16="http://schemas.microsoft.com/office/drawing/2014/main" val="10014"/>
                  </a:ext>
                </a:extLst>
              </a:tr>
            </a:tbl>
          </a:graphicData>
        </a:graphic>
      </p:graphicFrame>
    </p:spTree>
    <p:extLst>
      <p:ext uri="{BB962C8B-B14F-4D97-AF65-F5344CB8AC3E}">
        <p14:creationId xmlns:p14="http://schemas.microsoft.com/office/powerpoint/2010/main" val="389567855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3060551" y="2087381"/>
            <a:ext cx="9114907" cy="2782656"/>
          </a:xfrm>
          <a:prstGeom prst="rect">
            <a:avLst/>
          </a:prstGeom>
        </p:spPr>
      </p:pic>
      <p:sp>
        <p:nvSpPr>
          <p:cNvPr id="2" name="Title 1"/>
          <p:cNvSpPr>
            <a:spLocks noGrp="1"/>
          </p:cNvSpPr>
          <p:nvPr>
            <p:ph type="title"/>
          </p:nvPr>
        </p:nvSpPr>
        <p:spPr/>
        <p:txBody>
          <a:bodyPr/>
          <a:lstStyle/>
          <a:p>
            <a:r>
              <a:rPr lang="en-US" sz="2800" dirty="0"/>
              <a:t>Material flow: Closing plates (AMR)</a:t>
            </a:r>
          </a:p>
        </p:txBody>
      </p:sp>
      <p:sp>
        <p:nvSpPr>
          <p:cNvPr id="5" name="Date Placeholder 4"/>
          <p:cNvSpPr>
            <a:spLocks noGrp="1"/>
          </p:cNvSpPr>
          <p:nvPr>
            <p:ph type="dt" sz="half" idx="15"/>
          </p:nvPr>
        </p:nvSpPr>
        <p:spPr/>
        <p:txBody>
          <a:bodyPr/>
          <a:lstStyle/>
          <a:p>
            <a:pPr>
              <a:defRPr/>
            </a:pPr>
            <a:fld id="{B06F90B9-6474-4B91-B6DB-E8DA460CBC8D}" type="datetime2">
              <a:rPr lang="nl-NL" smtClean="0"/>
              <a:pPr>
                <a:defRPr/>
              </a:pPr>
              <a:t>donderdag 2 november 2023</a:t>
            </a:fld>
            <a:endParaRPr lang="nl-NL" dirty="0"/>
          </a:p>
        </p:txBody>
      </p:sp>
      <p:sp>
        <p:nvSpPr>
          <p:cNvPr id="6" name="Footer Placeholder 5"/>
          <p:cNvSpPr>
            <a:spLocks noGrp="1"/>
          </p:cNvSpPr>
          <p:nvPr>
            <p:ph type="ftr" sz="quarter" idx="16"/>
          </p:nvPr>
        </p:nvSpPr>
        <p:spPr/>
        <p:txBody>
          <a:bodyPr/>
          <a:lstStyle/>
          <a:p>
            <a:pPr>
              <a:defRPr/>
            </a:pPr>
            <a:r>
              <a:rPr lang="nl-NL"/>
              <a:t>VDL Groep</a:t>
            </a:r>
          </a:p>
        </p:txBody>
      </p:sp>
      <p:sp>
        <p:nvSpPr>
          <p:cNvPr id="7" name="Slide Number Placeholder 6"/>
          <p:cNvSpPr>
            <a:spLocks noGrp="1"/>
          </p:cNvSpPr>
          <p:nvPr>
            <p:ph type="sldNum" sz="quarter" idx="17"/>
          </p:nvPr>
        </p:nvSpPr>
        <p:spPr/>
        <p:txBody>
          <a:bodyPr/>
          <a:lstStyle/>
          <a:p>
            <a:pPr>
              <a:defRPr/>
            </a:pPr>
            <a:fld id="{6DB24B89-2D86-4205-AB41-A917CC28D35B}" type="slidenum">
              <a:rPr lang="nl-NL" smtClean="0"/>
              <a:pPr>
                <a:defRPr/>
              </a:pPr>
              <a:t>20</a:t>
            </a:fld>
            <a:endParaRPr lang="nl-NL"/>
          </a:p>
        </p:txBody>
      </p:sp>
      <p:sp>
        <p:nvSpPr>
          <p:cNvPr id="9" name="Vertical Text Placeholder 1"/>
          <p:cNvSpPr>
            <a:spLocks noGrp="1"/>
          </p:cNvSpPr>
          <p:nvPr>
            <p:ph type="body" orient="vert" idx="1"/>
          </p:nvPr>
        </p:nvSpPr>
        <p:spPr>
          <a:xfrm>
            <a:off x="367635" y="1159272"/>
            <a:ext cx="2764924" cy="2281536"/>
          </a:xfrm>
        </p:spPr>
        <p:txBody>
          <a:bodyPr/>
          <a:lstStyle/>
          <a:p>
            <a:pPr marL="0" indent="0">
              <a:spcBef>
                <a:spcPts val="100"/>
              </a:spcBef>
              <a:spcAft>
                <a:spcPts val="100"/>
              </a:spcAft>
              <a:buClr>
                <a:schemeClr val="tx1"/>
              </a:buClr>
              <a:buNone/>
            </a:pPr>
            <a:r>
              <a:rPr lang="en-US" sz="1600" b="1" dirty="0"/>
              <a:t>Material flow: closing plates</a:t>
            </a:r>
          </a:p>
          <a:p>
            <a:pPr marL="342900" indent="-342900">
              <a:spcBef>
                <a:spcPts val="100"/>
              </a:spcBef>
              <a:spcAft>
                <a:spcPts val="100"/>
              </a:spcAft>
              <a:buClr>
                <a:schemeClr val="tx1"/>
              </a:buClr>
              <a:buFont typeface="+mj-lt"/>
              <a:buAutoNum type="arabicPeriod"/>
            </a:pPr>
            <a:r>
              <a:rPr lang="en-US" sz="1200" dirty="0"/>
              <a:t>AMR picks up closing plate skid at warehouse:</a:t>
            </a:r>
          </a:p>
          <a:p>
            <a:pPr marL="684946" lvl="1" indent="-342900">
              <a:spcBef>
                <a:spcPts val="100"/>
              </a:spcBef>
              <a:spcAft>
                <a:spcPts val="100"/>
              </a:spcAft>
              <a:buClr>
                <a:schemeClr val="tx1"/>
              </a:buClr>
              <a:buFont typeface="+mj-lt"/>
              <a:buAutoNum type="alphaLcParenR"/>
            </a:pPr>
            <a:r>
              <a:rPr lang="en-US" sz="1200" dirty="0"/>
              <a:t>EST-FT 630+TC07</a:t>
            </a:r>
          </a:p>
          <a:p>
            <a:pPr marL="684946" lvl="1" indent="-342900">
              <a:spcBef>
                <a:spcPts val="100"/>
              </a:spcBef>
              <a:spcAft>
                <a:spcPts val="100"/>
              </a:spcAft>
              <a:buClr>
                <a:schemeClr val="tx1"/>
              </a:buClr>
              <a:buFont typeface="+mj-lt"/>
              <a:buAutoNum type="alphaLcParenR"/>
            </a:pPr>
            <a:r>
              <a:rPr lang="en-US" sz="1200" dirty="0"/>
              <a:t>ELEO 630+TC08 </a:t>
            </a:r>
          </a:p>
          <a:p>
            <a:pPr marL="684946" lvl="1" indent="-342900">
              <a:spcBef>
                <a:spcPts val="100"/>
              </a:spcBef>
              <a:spcAft>
                <a:spcPts val="100"/>
              </a:spcAft>
              <a:buClr>
                <a:schemeClr val="tx1"/>
              </a:buClr>
              <a:buFont typeface="+mj-lt"/>
              <a:buAutoNum type="alphaLcParenR"/>
            </a:pPr>
            <a:r>
              <a:rPr lang="en-US" sz="1200" dirty="0"/>
              <a:t>DOB 630+TC09</a:t>
            </a:r>
          </a:p>
          <a:p>
            <a:pPr marL="342900" indent="-342900">
              <a:spcBef>
                <a:spcPts val="100"/>
              </a:spcBef>
              <a:spcAft>
                <a:spcPts val="100"/>
              </a:spcAft>
              <a:buClr>
                <a:schemeClr val="tx1"/>
              </a:buClr>
              <a:buFont typeface="+mj-lt"/>
              <a:buAutoNum type="arabicPeriod"/>
            </a:pPr>
            <a:r>
              <a:rPr lang="en-US" sz="1200" dirty="0"/>
              <a:t>AMR drops closing plate skid at 600+FR04</a:t>
            </a:r>
          </a:p>
          <a:p>
            <a:pPr marL="342900" indent="-342900">
              <a:spcBef>
                <a:spcPts val="100"/>
              </a:spcBef>
              <a:spcAft>
                <a:spcPts val="100"/>
              </a:spcAft>
              <a:buClr>
                <a:schemeClr val="tx1"/>
              </a:buClr>
              <a:buFont typeface="+mj-lt"/>
              <a:buAutoNum type="arabicPeriod"/>
            </a:pPr>
            <a:r>
              <a:rPr lang="en-US" sz="1200" dirty="0"/>
              <a:t>Closing plate is dropped off at loading station with forklift truck</a:t>
            </a:r>
          </a:p>
          <a:p>
            <a:pPr marL="342900" indent="-342900">
              <a:spcBef>
                <a:spcPts val="100"/>
              </a:spcBef>
              <a:spcAft>
                <a:spcPts val="100"/>
              </a:spcAft>
              <a:buClr>
                <a:schemeClr val="tx1"/>
              </a:buClr>
              <a:buFont typeface="+mj-lt"/>
              <a:buAutoNum type="arabicPeriod"/>
            </a:pPr>
            <a:r>
              <a:rPr lang="en-US" sz="1200" dirty="0"/>
              <a:t>Closing plate is lifted on the closing plate skid at 600+FR04 by an operator with lifting aid 600+TD02</a:t>
            </a:r>
          </a:p>
          <a:p>
            <a:pPr marL="342900" indent="-342900">
              <a:spcBef>
                <a:spcPts val="100"/>
              </a:spcBef>
              <a:spcAft>
                <a:spcPts val="100"/>
              </a:spcAft>
              <a:buClr>
                <a:schemeClr val="tx1"/>
              </a:buClr>
              <a:buFont typeface="+mj-lt"/>
              <a:buAutoNum type="arabicPeriod"/>
            </a:pPr>
            <a:r>
              <a:rPr lang="en-US" sz="1200" dirty="0"/>
              <a:t>AMR picks up loaded closing plate skid at 600+FR04</a:t>
            </a:r>
          </a:p>
          <a:p>
            <a:pPr marL="342900" indent="-342900">
              <a:spcBef>
                <a:spcPts val="100"/>
              </a:spcBef>
              <a:spcAft>
                <a:spcPts val="100"/>
              </a:spcAft>
              <a:buClr>
                <a:schemeClr val="tx1"/>
              </a:buClr>
              <a:buFont typeface="+mj-lt"/>
              <a:buAutoNum type="arabicPeriod"/>
            </a:pPr>
            <a:r>
              <a:rPr lang="en-US" sz="1200" dirty="0"/>
              <a:t>AMR transports the closing plates to ST050</a:t>
            </a:r>
          </a:p>
          <a:p>
            <a:pPr marL="342900" indent="-342900">
              <a:spcBef>
                <a:spcPts val="100"/>
              </a:spcBef>
              <a:spcAft>
                <a:spcPts val="100"/>
              </a:spcAft>
              <a:buClr>
                <a:schemeClr val="tx1"/>
              </a:buClr>
              <a:buFont typeface="+mj-lt"/>
              <a:buAutoNum type="arabicPeriod"/>
            </a:pPr>
            <a:r>
              <a:rPr lang="en-US" sz="1200" dirty="0"/>
              <a:t>AMR drops the closing plate skid off at 050+FX04/FX05</a:t>
            </a:r>
          </a:p>
          <a:p>
            <a:pPr marL="342900" indent="-342900">
              <a:spcBef>
                <a:spcPts val="100"/>
              </a:spcBef>
              <a:spcAft>
                <a:spcPts val="100"/>
              </a:spcAft>
              <a:buClr>
                <a:schemeClr val="tx1"/>
              </a:buClr>
              <a:buFont typeface="+mj-lt"/>
              <a:buAutoNum type="arabicPeriod"/>
            </a:pPr>
            <a:r>
              <a:rPr lang="en-US" sz="1200" dirty="0"/>
              <a:t>AMR picks up empty closing plate skid and transports it back to its location in the warehouse</a:t>
            </a:r>
          </a:p>
          <a:p>
            <a:pPr marL="0" indent="0">
              <a:spcBef>
                <a:spcPts val="100"/>
              </a:spcBef>
              <a:spcAft>
                <a:spcPts val="100"/>
              </a:spcAft>
              <a:buClr>
                <a:schemeClr val="tx1"/>
              </a:buClr>
              <a:buNone/>
            </a:pPr>
            <a:endParaRPr lang="en-US" sz="1200" dirty="0"/>
          </a:p>
        </p:txBody>
      </p:sp>
      <p:sp>
        <p:nvSpPr>
          <p:cNvPr id="11" name="Ellipse 34"/>
          <p:cNvSpPr>
            <a:spLocks/>
          </p:cNvSpPr>
          <p:nvPr/>
        </p:nvSpPr>
        <p:spPr>
          <a:xfrm>
            <a:off x="11197455" y="476030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12" name="Ellipse 34"/>
          <p:cNvSpPr>
            <a:spLocks/>
          </p:cNvSpPr>
          <p:nvPr/>
        </p:nvSpPr>
        <p:spPr>
          <a:xfrm>
            <a:off x="11323487" y="423010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13" name="Ellipse 34"/>
          <p:cNvSpPr>
            <a:spLocks/>
          </p:cNvSpPr>
          <p:nvPr/>
        </p:nvSpPr>
        <p:spPr>
          <a:xfrm>
            <a:off x="11633258" y="3915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14" name="Ellipse 34"/>
          <p:cNvSpPr>
            <a:spLocks/>
          </p:cNvSpPr>
          <p:nvPr/>
        </p:nvSpPr>
        <p:spPr>
          <a:xfrm>
            <a:off x="5169990" y="369049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15" name="Ellipse 34"/>
          <p:cNvSpPr>
            <a:spLocks/>
          </p:cNvSpPr>
          <p:nvPr/>
        </p:nvSpPr>
        <p:spPr>
          <a:xfrm>
            <a:off x="8074986" y="419164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19" name="Ellipse 34"/>
          <p:cNvSpPr>
            <a:spLocks/>
          </p:cNvSpPr>
          <p:nvPr/>
        </p:nvSpPr>
        <p:spPr>
          <a:xfrm>
            <a:off x="7635871" y="2653627"/>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21" name="Ellipse 34"/>
          <p:cNvSpPr>
            <a:spLocks/>
          </p:cNvSpPr>
          <p:nvPr/>
        </p:nvSpPr>
        <p:spPr>
          <a:xfrm>
            <a:off x="4344687" y="3726963"/>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17" name="TextBox 16"/>
          <p:cNvSpPr txBox="1"/>
          <p:nvPr/>
        </p:nvSpPr>
        <p:spPr>
          <a:xfrm>
            <a:off x="7575350" y="2616782"/>
            <a:ext cx="376648" cy="276999"/>
          </a:xfrm>
          <a:prstGeom prst="rect">
            <a:avLst/>
          </a:prstGeom>
          <a:noFill/>
        </p:spPr>
        <p:txBody>
          <a:bodyPr wrap="square" rtlCol="0">
            <a:spAutoFit/>
          </a:bodyPr>
          <a:lstStyle/>
          <a:p>
            <a:r>
              <a:rPr lang="en-US" sz="1200" b="1" dirty="0"/>
              <a:t>1a</a:t>
            </a:r>
          </a:p>
        </p:txBody>
      </p:sp>
      <p:sp>
        <p:nvSpPr>
          <p:cNvPr id="18" name="TextBox 17"/>
          <p:cNvSpPr txBox="1"/>
          <p:nvPr/>
        </p:nvSpPr>
        <p:spPr>
          <a:xfrm>
            <a:off x="4284687" y="3690491"/>
            <a:ext cx="376648" cy="276999"/>
          </a:xfrm>
          <a:prstGeom prst="rect">
            <a:avLst/>
          </a:prstGeom>
          <a:noFill/>
        </p:spPr>
        <p:txBody>
          <a:bodyPr wrap="square" rtlCol="0">
            <a:spAutoFit/>
          </a:bodyPr>
          <a:lstStyle/>
          <a:p>
            <a:r>
              <a:rPr lang="en-US" sz="1200" b="1" dirty="0"/>
              <a:t>1c</a:t>
            </a:r>
          </a:p>
        </p:txBody>
      </p:sp>
      <p:sp>
        <p:nvSpPr>
          <p:cNvPr id="22" name="Ellipse 34"/>
          <p:cNvSpPr>
            <a:spLocks/>
          </p:cNvSpPr>
          <p:nvPr/>
        </p:nvSpPr>
        <p:spPr>
          <a:xfrm>
            <a:off x="11460471" y="390726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23" name="Ellipse 34"/>
          <p:cNvSpPr>
            <a:spLocks/>
          </p:cNvSpPr>
          <p:nvPr/>
        </p:nvSpPr>
        <p:spPr>
          <a:xfrm>
            <a:off x="5364807" y="369049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
        <p:nvSpPr>
          <p:cNvPr id="25" name="Ellipse 34"/>
          <p:cNvSpPr>
            <a:spLocks/>
          </p:cNvSpPr>
          <p:nvPr/>
        </p:nvSpPr>
        <p:spPr>
          <a:xfrm>
            <a:off x="4344687" y="3987007"/>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26" name="TextBox 25"/>
          <p:cNvSpPr txBox="1"/>
          <p:nvPr/>
        </p:nvSpPr>
        <p:spPr>
          <a:xfrm>
            <a:off x="4284687" y="3950535"/>
            <a:ext cx="376648" cy="276999"/>
          </a:xfrm>
          <a:prstGeom prst="rect">
            <a:avLst/>
          </a:prstGeom>
          <a:noFill/>
        </p:spPr>
        <p:txBody>
          <a:bodyPr wrap="square" rtlCol="0">
            <a:spAutoFit/>
          </a:bodyPr>
          <a:lstStyle/>
          <a:p>
            <a:r>
              <a:rPr lang="en-US" sz="1200" b="1" dirty="0"/>
              <a:t>1b</a:t>
            </a:r>
          </a:p>
        </p:txBody>
      </p:sp>
    </p:spTree>
    <p:extLst>
      <p:ext uri="{BB962C8B-B14F-4D97-AF65-F5344CB8AC3E}">
        <p14:creationId xmlns:p14="http://schemas.microsoft.com/office/powerpoint/2010/main" val="2230573614"/>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9651913" y="1045966"/>
            <a:ext cx="2514657" cy="5498978"/>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21</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endParaRPr lang="en-US" dirty="0"/>
          </a:p>
          <a:p>
            <a:r>
              <a:rPr lang="en-US" dirty="0"/>
              <a:t>ST600 Part prep: loading of closing plates on AMR’s</a:t>
            </a:r>
          </a:p>
          <a:p>
            <a:r>
              <a:rPr lang="en-US" dirty="0"/>
              <a:t>EST-FT</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Operator picks the closing plate from pallets manually and places it on workbench at PW02 location</a:t>
            </a:r>
          </a:p>
          <a:p>
            <a:pPr marL="342900" indent="-342900">
              <a:spcBef>
                <a:spcPts val="100"/>
              </a:spcBef>
              <a:spcAft>
                <a:spcPts val="100"/>
              </a:spcAft>
              <a:buClr>
                <a:schemeClr val="tx1"/>
              </a:buClr>
              <a:buFont typeface="+mj-lt"/>
              <a:buAutoNum type="arabicPeriod"/>
            </a:pPr>
            <a:r>
              <a:rPr lang="en-US" sz="1200" dirty="0"/>
              <a:t>Operator scans the closing plate with scanner BY02</a:t>
            </a:r>
          </a:p>
          <a:p>
            <a:pPr marL="342900" indent="-342900">
              <a:spcBef>
                <a:spcPts val="100"/>
              </a:spcBef>
              <a:spcAft>
                <a:spcPts val="100"/>
              </a:spcAft>
              <a:buClr>
                <a:schemeClr val="tx1"/>
              </a:buClr>
              <a:buFont typeface="+mj-lt"/>
              <a:buAutoNum type="arabicPeriod"/>
            </a:pPr>
            <a:r>
              <a:rPr lang="en-GB" sz="1200" dirty="0"/>
              <a:t>Operator scans specific tray of fan plates, picks them and mounts them at specified locations and presses release</a:t>
            </a:r>
            <a:endParaRPr lang="en-US" sz="1200" dirty="0"/>
          </a:p>
        </p:txBody>
      </p:sp>
      <p:pic>
        <p:nvPicPr>
          <p:cNvPr id="2" name="Picture 1"/>
          <p:cNvPicPr>
            <a:picLocks noChangeAspect="1"/>
          </p:cNvPicPr>
          <p:nvPr/>
        </p:nvPicPr>
        <p:blipFill>
          <a:blip r:embed="rId5"/>
          <a:stretch>
            <a:fillRect/>
          </a:stretch>
        </p:blipFill>
        <p:spPr>
          <a:xfrm>
            <a:off x="635910" y="3423508"/>
            <a:ext cx="4663726" cy="3257369"/>
          </a:xfrm>
          <a:prstGeom prst="rect">
            <a:avLst/>
          </a:prstGeom>
        </p:spPr>
      </p:pic>
      <p:sp>
        <p:nvSpPr>
          <p:cNvPr id="36" name="Tijdelijke aanduiding voor dianummer 53"/>
          <p:cNvSpPr txBox="1">
            <a:spLocks/>
          </p:cNvSpPr>
          <p:nvPr/>
        </p:nvSpPr>
        <p:spPr bwMode="auto">
          <a:xfrm>
            <a:off x="697737" y="6801063"/>
            <a:ext cx="310095" cy="187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ctr" anchorCtr="0" compatLnSpc="1">
            <a:prstTxWarp prst="textNoShape">
              <a:avLst/>
            </a:prstTxWarp>
          </a:bodyPr>
          <a:lstStyle>
            <a:defPPr>
              <a:defRPr lang="nl-NL"/>
            </a:defPPr>
            <a:lvl1pPr marL="0" algn="l" defTabSz="1000123" rtl="0" eaLnBrk="0" fontAlgn="base" latinLnBrk="0" hangingPunct="0">
              <a:lnSpc>
                <a:spcPct val="110000"/>
              </a:lnSpc>
              <a:spcBef>
                <a:spcPts val="1083"/>
              </a:spcBef>
              <a:spcAft>
                <a:spcPts val="1083"/>
              </a:spcAft>
              <a:buClr>
                <a:schemeClr val="tx2"/>
              </a:buClr>
              <a:buFont typeface="Wingdings" pitchFamily="2" charset="2"/>
              <a:buChar char="§"/>
              <a:defRPr sz="1000" b="1" kern="1200">
                <a:solidFill>
                  <a:schemeClr val="tx1"/>
                </a:solidFill>
                <a:latin typeface="Arial" pitchFamily="34" charset="0"/>
                <a:ea typeface="+mn-ea"/>
                <a:cs typeface="Arial" charset="0"/>
              </a:defRPr>
            </a:lvl1pPr>
            <a:lvl2pPr marL="894212" indent="-343927" algn="l" defTabSz="1000123" rtl="0" eaLnBrk="0" latinLnBrk="0" hangingPunct="0">
              <a:lnSpc>
                <a:spcPct val="110000"/>
              </a:lnSpc>
              <a:spcBef>
                <a:spcPts val="1083"/>
              </a:spcBef>
              <a:spcAft>
                <a:spcPts val="1083"/>
              </a:spcAft>
              <a:buClr>
                <a:schemeClr val="tx2"/>
              </a:buClr>
              <a:buFont typeface="Wingdings" pitchFamily="2" charset="2"/>
              <a:buChar char="§"/>
              <a:defRPr sz="2000" kern="1200">
                <a:solidFill>
                  <a:schemeClr val="tx1"/>
                </a:solidFill>
                <a:latin typeface="Arial" pitchFamily="34" charset="0"/>
                <a:ea typeface="+mn-ea"/>
                <a:cs typeface="+mn-cs"/>
              </a:defRPr>
            </a:lvl2pPr>
            <a:lvl3pPr marL="1375710" indent="-275142" algn="l" defTabSz="1000123" rtl="0" eaLnBrk="0" latinLnBrk="0" hangingPunct="0">
              <a:lnSpc>
                <a:spcPct val="110000"/>
              </a:lnSpc>
              <a:spcBef>
                <a:spcPts val="1083"/>
              </a:spcBef>
              <a:spcAft>
                <a:spcPts val="1083"/>
              </a:spcAft>
              <a:buFont typeface="Arial" pitchFamily="34" charset="0"/>
              <a:defRPr sz="2000" kern="1200">
                <a:solidFill>
                  <a:schemeClr val="tx1"/>
                </a:solidFill>
                <a:latin typeface="Arial" pitchFamily="34" charset="0"/>
                <a:ea typeface="+mn-ea"/>
                <a:cs typeface="+mn-cs"/>
              </a:defRPr>
            </a:lvl3pPr>
            <a:lvl4pPr marL="1925995" indent="-275142" algn="l" defTabSz="1000123" rtl="0" eaLnBrk="0" latinLnBrk="0" hangingPunct="0">
              <a:lnSpc>
                <a:spcPct val="90000"/>
              </a:lnSpc>
              <a:spcBef>
                <a:spcPts val="1083"/>
              </a:spcBef>
              <a:spcAft>
                <a:spcPts val="1083"/>
              </a:spcAft>
              <a:buFont typeface="Arial" pitchFamily="34" charset="0"/>
              <a:defRPr sz="2400" b="1" kern="1200">
                <a:solidFill>
                  <a:schemeClr val="tx2"/>
                </a:solidFill>
                <a:latin typeface="Arial" pitchFamily="34" charset="0"/>
                <a:ea typeface="+mn-ea"/>
                <a:cs typeface="+mn-cs"/>
              </a:defRPr>
            </a:lvl4pPr>
            <a:lvl5pPr marL="2476278" indent="-275142" algn="l" defTabSz="1000123" rtl="0" eaLnBrk="0" latinLnBrk="0" hangingPunct="0">
              <a:lnSpc>
                <a:spcPct val="110000"/>
              </a:lnSpc>
              <a:spcBef>
                <a:spcPts val="1083"/>
              </a:spcBef>
              <a:spcAft>
                <a:spcPts val="1083"/>
              </a:spcAft>
              <a:buFont typeface="Arial" pitchFamily="34" charset="0"/>
              <a:defRPr sz="1900" i="1" kern="1200">
                <a:solidFill>
                  <a:srgbClr val="7C7C7B"/>
                </a:solidFill>
                <a:latin typeface="Arial" pitchFamily="34" charset="0"/>
                <a:ea typeface="+mn-ea"/>
                <a:cs typeface="+mn-cs"/>
              </a:defRPr>
            </a:lvl5pPr>
            <a:lvl6pPr marL="3026563" indent="-275142" algn="l" defTabSz="1000123" rtl="0" eaLnBrk="0" fontAlgn="base" latinLnBrk="0" hangingPunct="0">
              <a:lnSpc>
                <a:spcPct val="110000"/>
              </a:lnSpc>
              <a:spcBef>
                <a:spcPts val="1083"/>
              </a:spcBef>
              <a:spcAft>
                <a:spcPts val="1083"/>
              </a:spcAft>
              <a:buFont typeface="Arial" pitchFamily="34" charset="0"/>
              <a:defRPr sz="1900" i="1" kern="1200">
                <a:solidFill>
                  <a:srgbClr val="7C7C7B"/>
                </a:solidFill>
                <a:latin typeface="Arial" pitchFamily="34" charset="0"/>
                <a:ea typeface="+mn-ea"/>
                <a:cs typeface="+mn-cs"/>
              </a:defRPr>
            </a:lvl6pPr>
            <a:lvl7pPr marL="3576846" indent="-275142" algn="l" defTabSz="1000123" rtl="0" eaLnBrk="0" fontAlgn="base" latinLnBrk="0" hangingPunct="0">
              <a:lnSpc>
                <a:spcPct val="110000"/>
              </a:lnSpc>
              <a:spcBef>
                <a:spcPts val="1083"/>
              </a:spcBef>
              <a:spcAft>
                <a:spcPts val="1083"/>
              </a:spcAft>
              <a:buFont typeface="Arial" pitchFamily="34" charset="0"/>
              <a:defRPr sz="1900" i="1" kern="1200">
                <a:solidFill>
                  <a:srgbClr val="7C7C7B"/>
                </a:solidFill>
                <a:latin typeface="Arial" pitchFamily="34" charset="0"/>
                <a:ea typeface="+mn-ea"/>
                <a:cs typeface="+mn-cs"/>
              </a:defRPr>
            </a:lvl7pPr>
            <a:lvl8pPr marL="4127130" indent="-275142" algn="l" defTabSz="1000123" rtl="0" eaLnBrk="0" fontAlgn="base" latinLnBrk="0" hangingPunct="0">
              <a:lnSpc>
                <a:spcPct val="110000"/>
              </a:lnSpc>
              <a:spcBef>
                <a:spcPts val="1083"/>
              </a:spcBef>
              <a:spcAft>
                <a:spcPts val="1083"/>
              </a:spcAft>
              <a:buFont typeface="Arial" pitchFamily="34" charset="0"/>
              <a:defRPr sz="1900" i="1" kern="1200">
                <a:solidFill>
                  <a:srgbClr val="7C7C7B"/>
                </a:solidFill>
                <a:latin typeface="Arial" pitchFamily="34" charset="0"/>
                <a:ea typeface="+mn-ea"/>
                <a:cs typeface="+mn-cs"/>
              </a:defRPr>
            </a:lvl8pPr>
            <a:lvl9pPr marL="4677414" indent="-275142" algn="l" defTabSz="1000123" rtl="0" eaLnBrk="0" fontAlgn="base" latinLnBrk="0" hangingPunct="0">
              <a:lnSpc>
                <a:spcPct val="110000"/>
              </a:lnSpc>
              <a:spcBef>
                <a:spcPts val="1083"/>
              </a:spcBef>
              <a:spcAft>
                <a:spcPts val="1083"/>
              </a:spcAft>
              <a:buFont typeface="Arial" pitchFamily="34" charset="0"/>
              <a:defRPr sz="1900" i="1" kern="1200">
                <a:solidFill>
                  <a:srgbClr val="7C7C7B"/>
                </a:solidFill>
                <a:latin typeface="Arial" pitchFamily="34" charset="0"/>
                <a:ea typeface="+mn-ea"/>
                <a:cs typeface="+mn-cs"/>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21</a:t>
            </a:fld>
            <a:endParaRPr lang="nl-NL" altLang="en-US">
              <a:solidFill>
                <a:srgbClr val="7F7F7F"/>
              </a:solidFill>
              <a:cs typeface="Arial" pitchFamily="34" charset="0"/>
            </a:endParaRPr>
          </a:p>
        </p:txBody>
      </p:sp>
      <p:sp>
        <p:nvSpPr>
          <p:cNvPr id="37" name="Ellipse 34"/>
          <p:cNvSpPr>
            <a:spLocks/>
          </p:cNvSpPr>
          <p:nvPr/>
        </p:nvSpPr>
        <p:spPr>
          <a:xfrm>
            <a:off x="2886773" y="342345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cxnSp>
        <p:nvCxnSpPr>
          <p:cNvPr id="38" name="Straight Arrow Connector 37"/>
          <p:cNvCxnSpPr/>
          <p:nvPr/>
        </p:nvCxnSpPr>
        <p:spPr>
          <a:xfrm>
            <a:off x="1296217" y="4272021"/>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2745467" y="3426001"/>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100316" y="4718623"/>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3547272" y="3872884"/>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2816701" y="4301597"/>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2013180" y="3829129"/>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2493769" y="4956550"/>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3240390" y="4537041"/>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3949583" y="4134227"/>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3310663" y="5419220"/>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4776436" y="4586007"/>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016403" y="5014666"/>
            <a:ext cx="31846" cy="42933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6"/>
          <a:stretch>
            <a:fillRect/>
          </a:stretch>
        </p:blipFill>
        <p:spPr>
          <a:xfrm>
            <a:off x="8821192" y="-4104"/>
            <a:ext cx="3348584" cy="1052253"/>
          </a:xfrm>
          <a:prstGeom prst="rect">
            <a:avLst/>
          </a:prstGeom>
        </p:spPr>
      </p:pic>
      <p:sp>
        <p:nvSpPr>
          <p:cNvPr id="48" name="Rectangle 47"/>
          <p:cNvSpPr/>
          <p:nvPr/>
        </p:nvSpPr>
        <p:spPr>
          <a:xfrm>
            <a:off x="11689526" y="8722"/>
            <a:ext cx="477044" cy="1039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cxnSp>
        <p:nvCxnSpPr>
          <p:cNvPr id="72" name="Straight Arrow Connector 71"/>
          <p:cNvCxnSpPr>
            <a:endCxn id="88" idx="4"/>
          </p:cNvCxnSpPr>
          <p:nvPr/>
        </p:nvCxnSpPr>
        <p:spPr>
          <a:xfrm flipV="1">
            <a:off x="11768234" y="5544265"/>
            <a:ext cx="125289" cy="4862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88" idx="4"/>
          </p:cNvCxnSpPr>
          <p:nvPr/>
        </p:nvCxnSpPr>
        <p:spPr>
          <a:xfrm flipV="1">
            <a:off x="11405462" y="5544265"/>
            <a:ext cx="488061" cy="7140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endCxn id="88" idx="2"/>
          </p:cNvCxnSpPr>
          <p:nvPr/>
        </p:nvCxnSpPr>
        <p:spPr>
          <a:xfrm flipV="1">
            <a:off x="11483213" y="5436265"/>
            <a:ext cx="329310" cy="9455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3" name="Ellipse 34"/>
          <p:cNvSpPr>
            <a:spLocks/>
          </p:cNvSpPr>
          <p:nvPr/>
        </p:nvSpPr>
        <p:spPr>
          <a:xfrm>
            <a:off x="11519130" y="545455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84" name="Ellipse 34"/>
          <p:cNvSpPr>
            <a:spLocks/>
          </p:cNvSpPr>
          <p:nvPr/>
        </p:nvSpPr>
        <p:spPr>
          <a:xfrm>
            <a:off x="11772023" y="575241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85" name="Ellipse 34"/>
          <p:cNvSpPr>
            <a:spLocks/>
          </p:cNvSpPr>
          <p:nvPr/>
        </p:nvSpPr>
        <p:spPr>
          <a:xfrm>
            <a:off x="11424848" y="594970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88" name="Ellipse 34"/>
          <p:cNvSpPr>
            <a:spLocks/>
          </p:cNvSpPr>
          <p:nvPr/>
        </p:nvSpPr>
        <p:spPr>
          <a:xfrm>
            <a:off x="11812523" y="532826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Tree>
    <p:extLst>
      <p:ext uri="{BB962C8B-B14F-4D97-AF65-F5344CB8AC3E}">
        <p14:creationId xmlns:p14="http://schemas.microsoft.com/office/powerpoint/2010/main" val="577876858"/>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3"/>
          <a:stretch>
            <a:fillRect/>
          </a:stretch>
        </p:blipFill>
        <p:spPr>
          <a:xfrm>
            <a:off x="9651913" y="1045966"/>
            <a:ext cx="2514657" cy="5498978"/>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22</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endParaRPr lang="en-US" dirty="0"/>
          </a:p>
          <a:p>
            <a:r>
              <a:rPr lang="en-US" dirty="0"/>
              <a:t>ST600 Part prep: loading of closing plates on AMR’s</a:t>
            </a:r>
          </a:p>
          <a:p>
            <a:r>
              <a:rPr lang="en-US" dirty="0"/>
              <a:t>EST-FT</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Operator picks the closing plate from pallets manually and places it on workbench at PW02 location</a:t>
            </a:r>
          </a:p>
          <a:p>
            <a:pPr marL="342900" indent="-342900">
              <a:spcBef>
                <a:spcPts val="100"/>
              </a:spcBef>
              <a:spcAft>
                <a:spcPts val="100"/>
              </a:spcAft>
              <a:buClr>
                <a:schemeClr val="tx1"/>
              </a:buClr>
              <a:buFont typeface="+mj-lt"/>
              <a:buAutoNum type="arabicPeriod"/>
            </a:pPr>
            <a:r>
              <a:rPr lang="en-US" sz="1200" dirty="0"/>
              <a:t>Operator scans the closing plate with scanner BY02</a:t>
            </a:r>
          </a:p>
          <a:p>
            <a:pPr marL="342900" indent="-342900">
              <a:spcBef>
                <a:spcPts val="100"/>
              </a:spcBef>
              <a:spcAft>
                <a:spcPts val="100"/>
              </a:spcAft>
              <a:buClr>
                <a:schemeClr val="tx1"/>
              </a:buClr>
              <a:buFont typeface="+mj-lt"/>
              <a:buAutoNum type="arabicPeriod"/>
            </a:pPr>
            <a:r>
              <a:rPr lang="en-GB" sz="1200" dirty="0"/>
              <a:t>Operator scans specific tray of fan plates, picks them and mounts them at specified locations and presses release</a:t>
            </a:r>
            <a:endParaRPr lang="en-US" sz="1200" dirty="0"/>
          </a:p>
          <a:p>
            <a:pPr marL="342900" indent="-342900">
              <a:spcBef>
                <a:spcPts val="100"/>
              </a:spcBef>
              <a:spcAft>
                <a:spcPts val="100"/>
              </a:spcAft>
              <a:buClr>
                <a:schemeClr val="tx1"/>
              </a:buClr>
              <a:buFont typeface="+mj-lt"/>
              <a:buAutoNum type="arabicPeriod"/>
            </a:pPr>
            <a:r>
              <a:rPr lang="en-US" sz="1200" dirty="0"/>
              <a:t>Operator picks the closing plate from the workbench manually and places it on the closing plate skid at FR04 location</a:t>
            </a:r>
          </a:p>
          <a:p>
            <a:pPr marL="342900" indent="-342900">
              <a:spcBef>
                <a:spcPts val="100"/>
              </a:spcBef>
              <a:spcAft>
                <a:spcPts val="100"/>
              </a:spcAft>
              <a:buClr>
                <a:schemeClr val="tx1"/>
              </a:buClr>
              <a:buFont typeface="+mj-lt"/>
              <a:buAutoNum type="arabicPeriod"/>
            </a:pPr>
            <a:r>
              <a:rPr lang="en-GB" sz="1200" dirty="0"/>
              <a:t>Operator releases the loaded skid at FR04 for pickup by AMR by pushing the release button at AS02</a:t>
            </a:r>
          </a:p>
          <a:p>
            <a:pPr marL="342900" indent="-342900">
              <a:spcBef>
                <a:spcPts val="100"/>
              </a:spcBef>
              <a:spcAft>
                <a:spcPts val="100"/>
              </a:spcAft>
              <a:buClr>
                <a:schemeClr val="tx1"/>
              </a:buClr>
              <a:buFont typeface="+mj-lt"/>
              <a:buAutoNum type="arabicPeriod"/>
            </a:pPr>
            <a:r>
              <a:rPr lang="en-US" sz="1200" dirty="0"/>
              <a:t>AMR drives into the station, picks up the skid with closing plates at FR04 and transports it to ST050</a:t>
            </a:r>
          </a:p>
        </p:txBody>
      </p:sp>
      <p:pic>
        <p:nvPicPr>
          <p:cNvPr id="28" name="Picture 27"/>
          <p:cNvPicPr>
            <a:picLocks noChangeAspect="1"/>
          </p:cNvPicPr>
          <p:nvPr/>
        </p:nvPicPr>
        <p:blipFill>
          <a:blip r:embed="rId5"/>
          <a:stretch>
            <a:fillRect/>
          </a:stretch>
        </p:blipFill>
        <p:spPr>
          <a:xfrm>
            <a:off x="8821192" y="-4104"/>
            <a:ext cx="3348584" cy="1052253"/>
          </a:xfrm>
          <a:prstGeom prst="rect">
            <a:avLst/>
          </a:prstGeom>
        </p:spPr>
      </p:pic>
      <p:sp>
        <p:nvSpPr>
          <p:cNvPr id="32" name="Rectangle 31"/>
          <p:cNvSpPr/>
          <p:nvPr/>
        </p:nvSpPr>
        <p:spPr>
          <a:xfrm>
            <a:off x="11689526" y="8722"/>
            <a:ext cx="477044" cy="1039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cxnSp>
        <p:nvCxnSpPr>
          <p:cNvPr id="34" name="Straight Arrow Connector 33"/>
          <p:cNvCxnSpPr>
            <a:endCxn id="59" idx="4"/>
          </p:cNvCxnSpPr>
          <p:nvPr/>
        </p:nvCxnSpPr>
        <p:spPr>
          <a:xfrm flipV="1">
            <a:off x="11768234" y="5544265"/>
            <a:ext cx="125289" cy="48621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41" idx="0"/>
          </p:cNvCxnSpPr>
          <p:nvPr/>
        </p:nvCxnSpPr>
        <p:spPr>
          <a:xfrm flipH="1" flipV="1">
            <a:off x="11405462" y="4144913"/>
            <a:ext cx="729" cy="53323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endCxn id="59" idx="4"/>
          </p:cNvCxnSpPr>
          <p:nvPr/>
        </p:nvCxnSpPr>
        <p:spPr>
          <a:xfrm flipV="1">
            <a:off x="11405462" y="5544265"/>
            <a:ext cx="488061" cy="71406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Ellipse 34"/>
          <p:cNvSpPr>
            <a:spLocks/>
          </p:cNvSpPr>
          <p:nvPr/>
        </p:nvSpPr>
        <p:spPr>
          <a:xfrm>
            <a:off x="11325191" y="467814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44" name="Straight Arrow Connector 43"/>
          <p:cNvCxnSpPr>
            <a:endCxn id="59" idx="2"/>
          </p:cNvCxnSpPr>
          <p:nvPr/>
        </p:nvCxnSpPr>
        <p:spPr>
          <a:xfrm flipV="1">
            <a:off x="11483213" y="5436265"/>
            <a:ext cx="329310" cy="94552"/>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11483213" y="5106667"/>
            <a:ext cx="287313" cy="36653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6" name="Ellipse 34"/>
          <p:cNvSpPr>
            <a:spLocks/>
          </p:cNvSpPr>
          <p:nvPr/>
        </p:nvSpPr>
        <p:spPr>
          <a:xfrm>
            <a:off x="11519130" y="545455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48" name="Ellipse 34"/>
          <p:cNvSpPr>
            <a:spLocks/>
          </p:cNvSpPr>
          <p:nvPr/>
        </p:nvSpPr>
        <p:spPr>
          <a:xfrm>
            <a:off x="11772023" y="575241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55" name="Ellipse 34"/>
          <p:cNvSpPr>
            <a:spLocks/>
          </p:cNvSpPr>
          <p:nvPr/>
        </p:nvSpPr>
        <p:spPr>
          <a:xfrm>
            <a:off x="11424848" y="594970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58" name="Ellipse 34"/>
          <p:cNvSpPr>
            <a:spLocks/>
          </p:cNvSpPr>
          <p:nvPr/>
        </p:nvSpPr>
        <p:spPr>
          <a:xfrm>
            <a:off x="11515244" y="518534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59" name="Ellipse 34"/>
          <p:cNvSpPr>
            <a:spLocks/>
          </p:cNvSpPr>
          <p:nvPr/>
        </p:nvSpPr>
        <p:spPr>
          <a:xfrm>
            <a:off x="11812523" y="532826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cxnSp>
        <p:nvCxnSpPr>
          <p:cNvPr id="60" name="Straight Arrow Connector 59"/>
          <p:cNvCxnSpPr>
            <a:stCxn id="59" idx="0"/>
            <a:endCxn id="41" idx="5"/>
          </p:cNvCxnSpPr>
          <p:nvPr/>
        </p:nvCxnSpPr>
        <p:spPr>
          <a:xfrm flipH="1" flipV="1">
            <a:off x="11463467" y="4862511"/>
            <a:ext cx="430056" cy="46575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Ellipse 34"/>
          <p:cNvSpPr>
            <a:spLocks/>
          </p:cNvSpPr>
          <p:nvPr/>
        </p:nvSpPr>
        <p:spPr>
          <a:xfrm>
            <a:off x="11583880" y="486660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Tree>
    <p:extLst>
      <p:ext uri="{BB962C8B-B14F-4D97-AF65-F5344CB8AC3E}">
        <p14:creationId xmlns:p14="http://schemas.microsoft.com/office/powerpoint/2010/main" val="3087142665"/>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9737" y="1981127"/>
            <a:ext cx="8772525" cy="4391025"/>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23</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endParaRPr lang="en-US" dirty="0"/>
          </a:p>
          <a:p>
            <a:r>
              <a:rPr lang="en-US" dirty="0"/>
              <a:t>ST600 Part prep: Fault handling</a:t>
            </a:r>
          </a:p>
        </p:txBody>
      </p:sp>
      <p:pic>
        <p:nvPicPr>
          <p:cNvPr id="15" name="Picture 14"/>
          <p:cNvPicPr>
            <a:picLocks noChangeAspect="1"/>
          </p:cNvPicPr>
          <p:nvPr/>
        </p:nvPicPr>
        <p:blipFill>
          <a:blip r:embed="rId5"/>
          <a:stretch>
            <a:fillRect/>
          </a:stretch>
        </p:blipFill>
        <p:spPr>
          <a:xfrm>
            <a:off x="8821192" y="-4104"/>
            <a:ext cx="3348584" cy="1052253"/>
          </a:xfrm>
          <a:prstGeom prst="rect">
            <a:avLst/>
          </a:prstGeom>
        </p:spPr>
      </p:pic>
      <p:sp>
        <p:nvSpPr>
          <p:cNvPr id="18" name="Rectangle 17"/>
          <p:cNvSpPr/>
          <p:nvPr/>
        </p:nvSpPr>
        <p:spPr>
          <a:xfrm>
            <a:off x="11689526" y="8722"/>
            <a:ext cx="477044" cy="1039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3066533787"/>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24</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ST600 Data logging</a:t>
            </a:r>
          </a:p>
        </p:txBody>
      </p:sp>
      <p:sp>
        <p:nvSpPr>
          <p:cNvPr id="17" name="Vertical Text Placeholder 1"/>
          <p:cNvSpPr>
            <a:spLocks noGrp="1"/>
          </p:cNvSpPr>
          <p:nvPr>
            <p:ph type="body" orient="vert" idx="1"/>
          </p:nvPr>
        </p:nvSpPr>
        <p:spPr>
          <a:xfrm>
            <a:off x="367635" y="1159272"/>
            <a:ext cx="8525564" cy="5245748"/>
          </a:xfrm>
        </p:spPr>
        <p:txBody>
          <a:bodyPr/>
          <a:lstStyle/>
          <a:p>
            <a:pPr marL="0" indent="0">
              <a:spcBef>
                <a:spcPts val="100"/>
              </a:spcBef>
              <a:spcAft>
                <a:spcPts val="100"/>
              </a:spcAft>
              <a:buClr>
                <a:schemeClr val="tx1"/>
              </a:buClr>
              <a:buNone/>
            </a:pPr>
            <a:r>
              <a:rPr lang="en-US" sz="1600" b="1" dirty="0"/>
              <a:t>Cycle time logging:</a:t>
            </a:r>
          </a:p>
          <a:p>
            <a:pPr marL="0" indent="0">
              <a:spcBef>
                <a:spcPts val="100"/>
              </a:spcBef>
              <a:spcAft>
                <a:spcPts val="100"/>
              </a:spcAft>
              <a:buClr>
                <a:schemeClr val="tx1"/>
              </a:buClr>
              <a:buNone/>
            </a:pPr>
            <a:r>
              <a:rPr lang="en-US" sz="1200" dirty="0"/>
              <a:t>To monitor cycle time, the timestamp will be logged at the following moments:</a:t>
            </a:r>
          </a:p>
          <a:p>
            <a:pPr>
              <a:spcBef>
                <a:spcPts val="100"/>
              </a:spcBef>
              <a:spcAft>
                <a:spcPts val="100"/>
              </a:spcAft>
              <a:buClr>
                <a:schemeClr val="tx1"/>
              </a:buClr>
              <a:buFont typeface="Arial" panose="020B0604020202020204" pitchFamily="34" charset="0"/>
              <a:buChar char="•"/>
            </a:pPr>
            <a:r>
              <a:rPr lang="en-US" sz="1200" dirty="0"/>
              <a:t>Skid is docked off</a:t>
            </a:r>
          </a:p>
          <a:p>
            <a:pPr>
              <a:spcBef>
                <a:spcPts val="100"/>
              </a:spcBef>
              <a:spcAft>
                <a:spcPts val="100"/>
              </a:spcAft>
              <a:buClr>
                <a:schemeClr val="tx1"/>
              </a:buClr>
              <a:buFont typeface="Arial" panose="020B0604020202020204" pitchFamily="34" charset="0"/>
              <a:buChar char="•"/>
            </a:pPr>
            <a:r>
              <a:rPr lang="en-US" sz="1200" dirty="0"/>
              <a:t>Process step is completed</a:t>
            </a:r>
          </a:p>
          <a:p>
            <a:pPr>
              <a:spcBef>
                <a:spcPts val="100"/>
              </a:spcBef>
              <a:spcAft>
                <a:spcPts val="100"/>
              </a:spcAft>
              <a:buClr>
                <a:schemeClr val="tx1"/>
              </a:buClr>
              <a:buFont typeface="Arial" panose="020B0604020202020204" pitchFamily="34" charset="0"/>
              <a:buChar char="•"/>
            </a:pPr>
            <a:r>
              <a:rPr lang="en-US" sz="1200" dirty="0"/>
              <a:t>Skid is released for transport</a:t>
            </a:r>
          </a:p>
          <a:p>
            <a:pPr>
              <a:spcBef>
                <a:spcPts val="100"/>
              </a:spcBef>
              <a:spcAft>
                <a:spcPts val="100"/>
              </a:spcAft>
              <a:buClr>
                <a:schemeClr val="tx1"/>
              </a:buClr>
              <a:buFont typeface="Arial" panose="020B0604020202020204" pitchFamily="34" charset="0"/>
              <a:buChar char="•"/>
            </a:pPr>
            <a:r>
              <a:rPr lang="en-US" sz="1200" dirty="0"/>
              <a:t>Skid is loaded</a:t>
            </a:r>
          </a:p>
          <a:p>
            <a:pPr marL="0" indent="0">
              <a:spcBef>
                <a:spcPts val="100"/>
              </a:spcBef>
              <a:spcAft>
                <a:spcPts val="100"/>
              </a:spcAft>
              <a:buClr>
                <a:schemeClr val="tx1"/>
              </a:buClr>
              <a:buNone/>
            </a:pPr>
            <a:r>
              <a:rPr lang="en-US" sz="1600" b="1" dirty="0"/>
              <a:t>Process data logging:</a:t>
            </a:r>
            <a:endParaRPr lang="en-US" sz="1200" dirty="0"/>
          </a:p>
          <a:p>
            <a:pPr>
              <a:spcBef>
                <a:spcPts val="100"/>
              </a:spcBef>
              <a:spcAft>
                <a:spcPts val="100"/>
              </a:spcAft>
              <a:buClr>
                <a:schemeClr val="tx1"/>
              </a:buClr>
              <a:buFont typeface="Arial" panose="020B0604020202020204" pitchFamily="34" charset="0"/>
              <a:buChar char="•"/>
            </a:pPr>
            <a:r>
              <a:rPr lang="en-US" sz="1200" dirty="0"/>
              <a:t>Main components type and serial number that are scanned and used for subassemblies</a:t>
            </a:r>
          </a:p>
          <a:p>
            <a:pPr>
              <a:spcBef>
                <a:spcPts val="100"/>
              </a:spcBef>
              <a:spcAft>
                <a:spcPts val="100"/>
              </a:spcAft>
              <a:buClr>
                <a:schemeClr val="tx1"/>
              </a:buClr>
              <a:buFont typeface="Arial" panose="020B0604020202020204" pitchFamily="34" charset="0"/>
              <a:buChar char="•"/>
            </a:pPr>
            <a:r>
              <a:rPr lang="en-US" sz="1200" dirty="0"/>
              <a:t>All incoming module test parameters and results</a:t>
            </a:r>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15" name="Picture 14"/>
          <p:cNvPicPr>
            <a:picLocks noChangeAspect="1"/>
          </p:cNvPicPr>
          <p:nvPr/>
        </p:nvPicPr>
        <p:blipFill>
          <a:blip r:embed="rId4"/>
          <a:stretch>
            <a:fillRect/>
          </a:stretch>
        </p:blipFill>
        <p:spPr>
          <a:xfrm>
            <a:off x="8821192" y="-4104"/>
            <a:ext cx="3348584" cy="1052253"/>
          </a:xfrm>
          <a:prstGeom prst="rect">
            <a:avLst/>
          </a:prstGeom>
        </p:spPr>
      </p:pic>
      <p:sp>
        <p:nvSpPr>
          <p:cNvPr id="16" name="Rectangle 15"/>
          <p:cNvSpPr/>
          <p:nvPr/>
        </p:nvSpPr>
        <p:spPr>
          <a:xfrm>
            <a:off x="11689526" y="8722"/>
            <a:ext cx="477044" cy="103942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667172419"/>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32559" y="2032642"/>
            <a:ext cx="9037216" cy="2758938"/>
          </a:xfrm>
          <a:prstGeom prst="rect">
            <a:avLst/>
          </a:prstGeom>
        </p:spPr>
      </p:pic>
      <p:sp>
        <p:nvSpPr>
          <p:cNvPr id="2" name="Title 1"/>
          <p:cNvSpPr>
            <a:spLocks noGrp="1"/>
          </p:cNvSpPr>
          <p:nvPr>
            <p:ph type="title"/>
          </p:nvPr>
        </p:nvSpPr>
        <p:spPr/>
        <p:txBody>
          <a:bodyPr/>
          <a:lstStyle/>
          <a:p>
            <a:r>
              <a:rPr lang="en-US" sz="2800" dirty="0"/>
              <a:t>Material flow: Tooling (AMR)</a:t>
            </a:r>
          </a:p>
        </p:txBody>
      </p:sp>
      <p:sp>
        <p:nvSpPr>
          <p:cNvPr id="5" name="Date Placeholder 4"/>
          <p:cNvSpPr>
            <a:spLocks noGrp="1"/>
          </p:cNvSpPr>
          <p:nvPr>
            <p:ph type="dt" sz="half" idx="15"/>
          </p:nvPr>
        </p:nvSpPr>
        <p:spPr/>
        <p:txBody>
          <a:bodyPr/>
          <a:lstStyle/>
          <a:p>
            <a:pPr>
              <a:defRPr/>
            </a:pPr>
            <a:fld id="{B06F90B9-6474-4B91-B6DB-E8DA460CBC8D}" type="datetime2">
              <a:rPr lang="nl-NL" smtClean="0"/>
              <a:pPr>
                <a:defRPr/>
              </a:pPr>
              <a:t>donderdag 2 november 2023</a:t>
            </a:fld>
            <a:endParaRPr lang="nl-NL"/>
          </a:p>
        </p:txBody>
      </p:sp>
      <p:sp>
        <p:nvSpPr>
          <p:cNvPr id="6" name="Footer Placeholder 5"/>
          <p:cNvSpPr>
            <a:spLocks noGrp="1"/>
          </p:cNvSpPr>
          <p:nvPr>
            <p:ph type="ftr" sz="quarter" idx="16"/>
          </p:nvPr>
        </p:nvSpPr>
        <p:spPr/>
        <p:txBody>
          <a:bodyPr/>
          <a:lstStyle/>
          <a:p>
            <a:pPr>
              <a:defRPr/>
            </a:pPr>
            <a:r>
              <a:rPr lang="nl-NL"/>
              <a:t>VDL Groep</a:t>
            </a:r>
          </a:p>
        </p:txBody>
      </p:sp>
      <p:sp>
        <p:nvSpPr>
          <p:cNvPr id="7" name="Slide Number Placeholder 6"/>
          <p:cNvSpPr>
            <a:spLocks noGrp="1"/>
          </p:cNvSpPr>
          <p:nvPr>
            <p:ph type="sldNum" sz="quarter" idx="17"/>
          </p:nvPr>
        </p:nvSpPr>
        <p:spPr/>
        <p:txBody>
          <a:bodyPr/>
          <a:lstStyle/>
          <a:p>
            <a:pPr>
              <a:defRPr/>
            </a:pPr>
            <a:fld id="{6DB24B89-2D86-4205-AB41-A917CC28D35B}" type="slidenum">
              <a:rPr lang="nl-NL" smtClean="0"/>
              <a:pPr>
                <a:defRPr/>
              </a:pPr>
              <a:t>25</a:t>
            </a:fld>
            <a:endParaRPr lang="nl-NL"/>
          </a:p>
        </p:txBody>
      </p:sp>
      <p:sp>
        <p:nvSpPr>
          <p:cNvPr id="8" name="Vertical Text Placeholder 1"/>
          <p:cNvSpPr>
            <a:spLocks noGrp="1"/>
          </p:cNvSpPr>
          <p:nvPr>
            <p:ph type="body" orient="vert" idx="1"/>
          </p:nvPr>
        </p:nvSpPr>
        <p:spPr>
          <a:xfrm>
            <a:off x="368611" y="1159272"/>
            <a:ext cx="2763948" cy="2281536"/>
          </a:xfrm>
        </p:spPr>
        <p:txBody>
          <a:bodyPr/>
          <a:lstStyle/>
          <a:p>
            <a:pPr marL="0" indent="0">
              <a:spcBef>
                <a:spcPts val="100"/>
              </a:spcBef>
              <a:spcAft>
                <a:spcPts val="100"/>
              </a:spcAft>
              <a:buClr>
                <a:schemeClr val="tx1"/>
              </a:buClr>
              <a:buNone/>
            </a:pPr>
            <a:r>
              <a:rPr lang="en-US" sz="1600" b="1" dirty="0"/>
              <a:t> Product flow</a:t>
            </a:r>
          </a:p>
          <a:p>
            <a:pPr marL="342900" indent="-342900">
              <a:spcBef>
                <a:spcPts val="100"/>
              </a:spcBef>
              <a:spcAft>
                <a:spcPts val="100"/>
              </a:spcAft>
              <a:buClr>
                <a:schemeClr val="tx1"/>
              </a:buClr>
              <a:buFont typeface="+mj-lt"/>
              <a:buAutoNum type="arabicPeriod"/>
            </a:pPr>
            <a:r>
              <a:rPr lang="en-US" sz="1200" dirty="0"/>
              <a:t>AMR picks up tooling skid with tooling at the warehouse:</a:t>
            </a:r>
          </a:p>
          <a:p>
            <a:pPr marL="684946" lvl="1" indent="-342900">
              <a:spcBef>
                <a:spcPts val="100"/>
              </a:spcBef>
              <a:spcAft>
                <a:spcPts val="100"/>
              </a:spcAft>
              <a:buClr>
                <a:schemeClr val="tx1"/>
              </a:buClr>
              <a:buFont typeface="+mj-lt"/>
              <a:buAutoNum type="alphaLcParenR"/>
            </a:pPr>
            <a:r>
              <a:rPr lang="en-US" sz="1200" dirty="0"/>
              <a:t>ST020 tool EST-FT 630+TC01</a:t>
            </a:r>
          </a:p>
          <a:p>
            <a:pPr marL="684946" lvl="1" indent="-342900">
              <a:spcBef>
                <a:spcPts val="100"/>
              </a:spcBef>
              <a:spcAft>
                <a:spcPts val="100"/>
              </a:spcAft>
              <a:buClr>
                <a:schemeClr val="tx1"/>
              </a:buClr>
              <a:buFont typeface="+mj-lt"/>
              <a:buAutoNum type="alphaLcParenR"/>
            </a:pPr>
            <a:r>
              <a:rPr lang="en-US" sz="1200" dirty="0"/>
              <a:t>ST050 tool EST-FT 630+TC04</a:t>
            </a:r>
          </a:p>
          <a:p>
            <a:pPr marL="342900" indent="-342900">
              <a:spcBef>
                <a:spcPts val="100"/>
              </a:spcBef>
              <a:spcAft>
                <a:spcPts val="100"/>
              </a:spcAft>
              <a:buClr>
                <a:schemeClr val="tx1"/>
              </a:buClr>
              <a:buFont typeface="+mj-lt"/>
              <a:buAutoNum type="arabicPeriod"/>
            </a:pPr>
            <a:r>
              <a:rPr lang="en-US" sz="1200" dirty="0"/>
              <a:t>AMR transports the tooling to ST020 or ST050</a:t>
            </a:r>
          </a:p>
          <a:p>
            <a:pPr marL="342900" indent="-342900">
              <a:spcBef>
                <a:spcPts val="100"/>
              </a:spcBef>
              <a:spcAft>
                <a:spcPts val="100"/>
              </a:spcAft>
              <a:buClr>
                <a:schemeClr val="tx1"/>
              </a:buClr>
              <a:buFont typeface="+mj-lt"/>
              <a:buAutoNum type="arabicPeriod"/>
            </a:pPr>
            <a:r>
              <a:rPr lang="en-US" sz="1200" dirty="0"/>
              <a:t>AMR drops the tooling off at 020+FX03/FX04 or ST050+FX04/FX05</a:t>
            </a:r>
          </a:p>
          <a:p>
            <a:pPr marL="342900" indent="-342900">
              <a:spcBef>
                <a:spcPts val="100"/>
              </a:spcBef>
              <a:spcAft>
                <a:spcPts val="100"/>
              </a:spcAft>
              <a:buClr>
                <a:schemeClr val="tx1"/>
              </a:buClr>
              <a:buFont typeface="+mj-lt"/>
              <a:buAutoNum type="arabicPeriod"/>
            </a:pPr>
            <a:r>
              <a:rPr lang="en-US" sz="1200" dirty="0"/>
              <a:t>AMR picks up tooling and transports it back to its location in the warehouse when it is not needed anymore</a:t>
            </a:r>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p:txBody>
      </p:sp>
      <p:sp>
        <p:nvSpPr>
          <p:cNvPr id="11" name="Ellipse 34"/>
          <p:cNvSpPr>
            <a:spLocks/>
          </p:cNvSpPr>
          <p:nvPr/>
        </p:nvSpPr>
        <p:spPr>
          <a:xfrm>
            <a:off x="4932759" y="411112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12" name="Ellipse 34"/>
          <p:cNvSpPr>
            <a:spLocks/>
          </p:cNvSpPr>
          <p:nvPr/>
        </p:nvSpPr>
        <p:spPr>
          <a:xfrm>
            <a:off x="8650795" y="359651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13" name="Ellipse 34"/>
          <p:cNvSpPr>
            <a:spLocks/>
          </p:cNvSpPr>
          <p:nvPr/>
        </p:nvSpPr>
        <p:spPr>
          <a:xfrm>
            <a:off x="5940871" y="364645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14" name="Ellipse 34"/>
          <p:cNvSpPr>
            <a:spLocks/>
          </p:cNvSpPr>
          <p:nvPr/>
        </p:nvSpPr>
        <p:spPr>
          <a:xfrm>
            <a:off x="3817929" y="2272865"/>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18" name="TextBox 17"/>
          <p:cNvSpPr txBox="1"/>
          <p:nvPr/>
        </p:nvSpPr>
        <p:spPr>
          <a:xfrm>
            <a:off x="3757408" y="2236020"/>
            <a:ext cx="376648" cy="276999"/>
          </a:xfrm>
          <a:prstGeom prst="rect">
            <a:avLst/>
          </a:prstGeom>
          <a:noFill/>
        </p:spPr>
        <p:txBody>
          <a:bodyPr wrap="square" rtlCol="0">
            <a:spAutoFit/>
          </a:bodyPr>
          <a:lstStyle/>
          <a:p>
            <a:r>
              <a:rPr lang="en-US" sz="1200" b="1" dirty="0"/>
              <a:t>1b</a:t>
            </a:r>
          </a:p>
        </p:txBody>
      </p:sp>
      <p:sp>
        <p:nvSpPr>
          <p:cNvPr id="22" name="Ellipse 34"/>
          <p:cNvSpPr>
            <a:spLocks/>
          </p:cNvSpPr>
          <p:nvPr/>
        </p:nvSpPr>
        <p:spPr>
          <a:xfrm>
            <a:off x="3817408" y="2943067"/>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25" name="TextBox 24"/>
          <p:cNvSpPr txBox="1"/>
          <p:nvPr/>
        </p:nvSpPr>
        <p:spPr>
          <a:xfrm>
            <a:off x="3757408" y="2906595"/>
            <a:ext cx="376648" cy="276999"/>
          </a:xfrm>
          <a:prstGeom prst="rect">
            <a:avLst/>
          </a:prstGeom>
          <a:noFill/>
        </p:spPr>
        <p:txBody>
          <a:bodyPr wrap="square" rtlCol="0">
            <a:spAutoFit/>
          </a:bodyPr>
          <a:lstStyle/>
          <a:p>
            <a:r>
              <a:rPr lang="en-US" sz="1200" b="1" dirty="0"/>
              <a:t>1a</a:t>
            </a:r>
          </a:p>
        </p:txBody>
      </p:sp>
      <p:sp>
        <p:nvSpPr>
          <p:cNvPr id="26" name="Ellipse 34"/>
          <p:cNvSpPr>
            <a:spLocks/>
          </p:cNvSpPr>
          <p:nvPr/>
        </p:nvSpPr>
        <p:spPr>
          <a:xfrm>
            <a:off x="5724847" y="364645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27" name="Ellipse 34"/>
          <p:cNvSpPr>
            <a:spLocks/>
          </p:cNvSpPr>
          <p:nvPr/>
        </p:nvSpPr>
        <p:spPr>
          <a:xfrm>
            <a:off x="8399622" y="343045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31" name="Ellipse 34"/>
          <p:cNvSpPr>
            <a:spLocks/>
          </p:cNvSpPr>
          <p:nvPr/>
        </p:nvSpPr>
        <p:spPr>
          <a:xfrm>
            <a:off x="5094759" y="411112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Tree>
    <p:extLst>
      <p:ext uri="{BB962C8B-B14F-4D97-AF65-F5344CB8AC3E}">
        <p14:creationId xmlns:p14="http://schemas.microsoft.com/office/powerpoint/2010/main" val="2730407936"/>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060551" y="2124762"/>
            <a:ext cx="9108101" cy="2780578"/>
          </a:xfrm>
          <a:prstGeom prst="rect">
            <a:avLst/>
          </a:prstGeom>
        </p:spPr>
      </p:pic>
      <p:sp>
        <p:nvSpPr>
          <p:cNvPr id="2" name="Title 1"/>
          <p:cNvSpPr>
            <a:spLocks noGrp="1"/>
          </p:cNvSpPr>
          <p:nvPr>
            <p:ph type="title"/>
          </p:nvPr>
        </p:nvSpPr>
        <p:spPr/>
        <p:txBody>
          <a:bodyPr/>
          <a:lstStyle/>
          <a:p>
            <a:r>
              <a:rPr lang="en-US" sz="2800" dirty="0"/>
              <a:t>Material flow: Manual parts (AMR)</a:t>
            </a:r>
          </a:p>
        </p:txBody>
      </p:sp>
      <p:sp>
        <p:nvSpPr>
          <p:cNvPr id="5" name="Date Placeholder 4"/>
          <p:cNvSpPr>
            <a:spLocks noGrp="1"/>
          </p:cNvSpPr>
          <p:nvPr>
            <p:ph type="dt" sz="half" idx="15"/>
          </p:nvPr>
        </p:nvSpPr>
        <p:spPr/>
        <p:txBody>
          <a:bodyPr/>
          <a:lstStyle/>
          <a:p>
            <a:pPr>
              <a:defRPr/>
            </a:pPr>
            <a:fld id="{B06F90B9-6474-4B91-B6DB-E8DA460CBC8D}" type="datetime2">
              <a:rPr lang="nl-NL" smtClean="0"/>
              <a:pPr>
                <a:defRPr/>
              </a:pPr>
              <a:t>donderdag 2 november 2023</a:t>
            </a:fld>
            <a:endParaRPr lang="nl-NL"/>
          </a:p>
        </p:txBody>
      </p:sp>
      <p:sp>
        <p:nvSpPr>
          <p:cNvPr id="6" name="Footer Placeholder 5"/>
          <p:cNvSpPr>
            <a:spLocks noGrp="1"/>
          </p:cNvSpPr>
          <p:nvPr>
            <p:ph type="ftr" sz="quarter" idx="16"/>
          </p:nvPr>
        </p:nvSpPr>
        <p:spPr/>
        <p:txBody>
          <a:bodyPr/>
          <a:lstStyle/>
          <a:p>
            <a:pPr>
              <a:defRPr/>
            </a:pPr>
            <a:r>
              <a:rPr lang="nl-NL"/>
              <a:t>VDL Groep</a:t>
            </a:r>
          </a:p>
        </p:txBody>
      </p:sp>
      <p:sp>
        <p:nvSpPr>
          <p:cNvPr id="7" name="Slide Number Placeholder 6"/>
          <p:cNvSpPr>
            <a:spLocks noGrp="1"/>
          </p:cNvSpPr>
          <p:nvPr>
            <p:ph type="sldNum" sz="quarter" idx="17"/>
          </p:nvPr>
        </p:nvSpPr>
        <p:spPr/>
        <p:txBody>
          <a:bodyPr/>
          <a:lstStyle/>
          <a:p>
            <a:pPr>
              <a:defRPr/>
            </a:pPr>
            <a:fld id="{6DB24B89-2D86-4205-AB41-A917CC28D35B}" type="slidenum">
              <a:rPr lang="nl-NL" smtClean="0"/>
              <a:pPr>
                <a:defRPr/>
              </a:pPr>
              <a:t>26</a:t>
            </a:fld>
            <a:endParaRPr lang="nl-NL"/>
          </a:p>
        </p:txBody>
      </p:sp>
      <p:sp>
        <p:nvSpPr>
          <p:cNvPr id="9" name="Vertical Text Placeholder 1"/>
          <p:cNvSpPr>
            <a:spLocks noGrp="1"/>
          </p:cNvSpPr>
          <p:nvPr>
            <p:ph type="body" orient="vert" idx="1"/>
          </p:nvPr>
        </p:nvSpPr>
        <p:spPr>
          <a:xfrm>
            <a:off x="108222" y="816014"/>
            <a:ext cx="2952329" cy="2281536"/>
          </a:xfrm>
        </p:spPr>
        <p:txBody>
          <a:bodyPr/>
          <a:lstStyle/>
          <a:p>
            <a:pPr marL="0" indent="0">
              <a:spcBef>
                <a:spcPts val="100"/>
              </a:spcBef>
              <a:spcAft>
                <a:spcPts val="100"/>
              </a:spcAft>
              <a:buClr>
                <a:schemeClr val="tx1"/>
              </a:buClr>
              <a:buNone/>
            </a:pPr>
            <a:r>
              <a:rPr lang="en-US" sz="1600" b="1" dirty="0"/>
              <a:t> Product flow</a:t>
            </a:r>
          </a:p>
          <a:p>
            <a:pPr marL="342900" indent="-342900">
              <a:spcBef>
                <a:spcPts val="100"/>
              </a:spcBef>
              <a:spcAft>
                <a:spcPts val="100"/>
              </a:spcAft>
              <a:buClr>
                <a:schemeClr val="tx1"/>
              </a:buClr>
              <a:buFont typeface="+mj-lt"/>
              <a:buAutoNum type="arabicPeriod"/>
            </a:pPr>
            <a:r>
              <a:rPr lang="en-US" sz="1200" dirty="0"/>
              <a:t>AMR picks up the material trolleys at the warehouse:</a:t>
            </a:r>
          </a:p>
          <a:p>
            <a:pPr marL="684946" lvl="1" indent="-342900">
              <a:spcBef>
                <a:spcPts val="100"/>
              </a:spcBef>
              <a:spcAft>
                <a:spcPts val="100"/>
              </a:spcAft>
              <a:buClr>
                <a:schemeClr val="tx1"/>
              </a:buClr>
              <a:buFont typeface="+mj-lt"/>
              <a:buAutoNum type="alphaLcParenR"/>
            </a:pPr>
            <a:r>
              <a:rPr lang="en-US" sz="1200" dirty="0"/>
              <a:t>ST010 trolley EST-FT 620+TC01</a:t>
            </a:r>
          </a:p>
          <a:p>
            <a:pPr marL="684946" lvl="1" indent="-342900">
              <a:spcBef>
                <a:spcPts val="100"/>
              </a:spcBef>
              <a:spcAft>
                <a:spcPts val="100"/>
              </a:spcAft>
              <a:buClr>
                <a:schemeClr val="tx1"/>
              </a:buClr>
              <a:buFont typeface="+mj-lt"/>
              <a:buAutoNum type="alphaLcParenR"/>
            </a:pPr>
            <a:r>
              <a:rPr lang="en-US" sz="1200" dirty="0"/>
              <a:t>ST030 trolley EST-FT 620+TC04 </a:t>
            </a:r>
          </a:p>
          <a:p>
            <a:pPr marL="342900" indent="-342900">
              <a:spcBef>
                <a:spcPts val="100"/>
              </a:spcBef>
              <a:spcAft>
                <a:spcPts val="100"/>
              </a:spcAft>
              <a:buClr>
                <a:schemeClr val="tx1"/>
              </a:buClr>
              <a:buFont typeface="+mj-lt"/>
              <a:buAutoNum type="arabicPeriod"/>
            </a:pPr>
            <a:r>
              <a:rPr lang="en-US" sz="1200" dirty="0"/>
              <a:t>AMR drops material trolley at 600+FR03</a:t>
            </a:r>
            <a:endParaRPr lang="en-US" sz="1200" dirty="0">
              <a:solidFill>
                <a:srgbClr val="FF0000"/>
              </a:solidFill>
            </a:endParaRPr>
          </a:p>
          <a:p>
            <a:pPr marL="342900" indent="-342900">
              <a:spcBef>
                <a:spcPts val="100"/>
              </a:spcBef>
              <a:spcAft>
                <a:spcPts val="100"/>
              </a:spcAft>
              <a:buClr>
                <a:schemeClr val="tx1"/>
              </a:buClr>
              <a:buFont typeface="+mj-lt"/>
              <a:buAutoNum type="arabicPeriod"/>
            </a:pPr>
            <a:r>
              <a:rPr lang="en-US" sz="1200" dirty="0"/>
              <a:t>Material is supplied to ST600</a:t>
            </a:r>
          </a:p>
          <a:p>
            <a:pPr marL="342900" indent="-342900">
              <a:spcBef>
                <a:spcPts val="100"/>
              </a:spcBef>
              <a:spcAft>
                <a:spcPts val="100"/>
              </a:spcAft>
              <a:buClr>
                <a:schemeClr val="tx1"/>
              </a:buClr>
              <a:buFont typeface="+mj-lt"/>
              <a:buAutoNum type="arabicPeriod"/>
            </a:pPr>
            <a:r>
              <a:rPr lang="en-US" sz="1200" dirty="0"/>
              <a:t>Material trolley is loaded fully with exact amount of parts to construct a specified number of packs </a:t>
            </a:r>
          </a:p>
          <a:p>
            <a:pPr marL="342900" indent="-342900">
              <a:spcBef>
                <a:spcPts val="100"/>
              </a:spcBef>
              <a:spcAft>
                <a:spcPts val="100"/>
              </a:spcAft>
              <a:buClr>
                <a:schemeClr val="tx1"/>
              </a:buClr>
              <a:buFont typeface="+mj-lt"/>
              <a:buAutoNum type="arabicPeriod"/>
            </a:pPr>
            <a:r>
              <a:rPr lang="en-US" sz="1200" dirty="0"/>
              <a:t>AMR transports the material trolleys to ST010 or ST030</a:t>
            </a:r>
          </a:p>
          <a:p>
            <a:pPr marL="342900" indent="-342900">
              <a:spcBef>
                <a:spcPts val="100"/>
              </a:spcBef>
              <a:spcAft>
                <a:spcPts val="100"/>
              </a:spcAft>
              <a:buClr>
                <a:schemeClr val="tx1"/>
              </a:buClr>
              <a:buFont typeface="+mj-lt"/>
              <a:buAutoNum type="arabicPeriod"/>
            </a:pPr>
            <a:r>
              <a:rPr lang="en-US" sz="1200" dirty="0"/>
              <a:t>AMR goes to 010/030+FR01 RFID to confirm material type + amount</a:t>
            </a:r>
          </a:p>
          <a:p>
            <a:pPr marL="342900" indent="-342900">
              <a:spcBef>
                <a:spcPts val="100"/>
              </a:spcBef>
              <a:spcAft>
                <a:spcPts val="100"/>
              </a:spcAft>
              <a:buClr>
                <a:schemeClr val="tx1"/>
              </a:buClr>
              <a:buFont typeface="+mj-lt"/>
              <a:buAutoNum type="arabicPeriod"/>
            </a:pPr>
            <a:r>
              <a:rPr lang="en-US" sz="1200" dirty="0"/>
              <a:t>AMR drops off material trolley at ST010 or ST030 position 1 or 2</a:t>
            </a:r>
          </a:p>
          <a:p>
            <a:pPr marL="342900" indent="-342900">
              <a:spcBef>
                <a:spcPts val="100"/>
              </a:spcBef>
              <a:spcAft>
                <a:spcPts val="100"/>
              </a:spcAft>
              <a:buClr>
                <a:schemeClr val="tx1"/>
              </a:buClr>
              <a:buFont typeface="+mj-lt"/>
              <a:buAutoNum type="arabicPeriod"/>
            </a:pPr>
            <a:r>
              <a:rPr lang="en-US" sz="1200" dirty="0"/>
              <a:t>AMR goes to 010/030+FR01 RFID to reduce product counter on RFID </a:t>
            </a:r>
          </a:p>
          <a:p>
            <a:pPr marL="0" indent="0">
              <a:spcBef>
                <a:spcPts val="100"/>
              </a:spcBef>
              <a:spcAft>
                <a:spcPts val="100"/>
              </a:spcAft>
              <a:buClr>
                <a:schemeClr val="tx1"/>
              </a:buClr>
              <a:buNone/>
            </a:pPr>
            <a:r>
              <a:rPr lang="en-US" sz="1200" dirty="0"/>
              <a:t>P1: At end of a produced batch, move material cart from station back to storage</a:t>
            </a:r>
          </a:p>
        </p:txBody>
      </p:sp>
      <p:sp>
        <p:nvSpPr>
          <p:cNvPr id="10" name="Ellipse 34"/>
          <p:cNvSpPr>
            <a:spLocks/>
          </p:cNvSpPr>
          <p:nvPr/>
        </p:nvSpPr>
        <p:spPr>
          <a:xfrm>
            <a:off x="11134034" y="370331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12" name="Ellipse 34"/>
          <p:cNvSpPr>
            <a:spLocks/>
          </p:cNvSpPr>
          <p:nvPr/>
        </p:nvSpPr>
        <p:spPr>
          <a:xfrm>
            <a:off x="10549383" y="260906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13" name="Ellipse 34"/>
          <p:cNvSpPr>
            <a:spLocks/>
          </p:cNvSpPr>
          <p:nvPr/>
        </p:nvSpPr>
        <p:spPr>
          <a:xfrm>
            <a:off x="7030427" y="375348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14" name="Ellipse 34"/>
          <p:cNvSpPr>
            <a:spLocks/>
          </p:cNvSpPr>
          <p:nvPr/>
        </p:nvSpPr>
        <p:spPr>
          <a:xfrm>
            <a:off x="6466988" y="375348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15" name="Ellipse 34"/>
          <p:cNvSpPr>
            <a:spLocks/>
          </p:cNvSpPr>
          <p:nvPr/>
        </p:nvSpPr>
        <p:spPr>
          <a:xfrm>
            <a:off x="10117335" y="294191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16" name="Ellipse 34"/>
          <p:cNvSpPr>
            <a:spLocks/>
          </p:cNvSpPr>
          <p:nvPr/>
        </p:nvSpPr>
        <p:spPr>
          <a:xfrm>
            <a:off x="10117335" y="348731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23" name="Ellipse 34"/>
          <p:cNvSpPr>
            <a:spLocks/>
          </p:cNvSpPr>
          <p:nvPr/>
        </p:nvSpPr>
        <p:spPr>
          <a:xfrm>
            <a:off x="4336735" y="3513333"/>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27" name="TextBox 26"/>
          <p:cNvSpPr txBox="1"/>
          <p:nvPr/>
        </p:nvSpPr>
        <p:spPr>
          <a:xfrm>
            <a:off x="4281537" y="3476488"/>
            <a:ext cx="376648" cy="276999"/>
          </a:xfrm>
          <a:prstGeom prst="rect">
            <a:avLst/>
          </a:prstGeom>
          <a:noFill/>
        </p:spPr>
        <p:txBody>
          <a:bodyPr wrap="square" rtlCol="0">
            <a:spAutoFit/>
          </a:bodyPr>
          <a:lstStyle/>
          <a:p>
            <a:r>
              <a:rPr lang="en-US" sz="1200" b="1" dirty="0"/>
              <a:t>1a</a:t>
            </a:r>
          </a:p>
        </p:txBody>
      </p:sp>
      <p:sp>
        <p:nvSpPr>
          <p:cNvPr id="29" name="Ellipse 34"/>
          <p:cNvSpPr>
            <a:spLocks/>
          </p:cNvSpPr>
          <p:nvPr/>
        </p:nvSpPr>
        <p:spPr>
          <a:xfrm>
            <a:off x="4336735" y="2528895"/>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33" name="TextBox 32"/>
          <p:cNvSpPr txBox="1"/>
          <p:nvPr/>
        </p:nvSpPr>
        <p:spPr>
          <a:xfrm>
            <a:off x="4281537" y="2492050"/>
            <a:ext cx="376648" cy="276999"/>
          </a:xfrm>
          <a:prstGeom prst="rect">
            <a:avLst/>
          </a:prstGeom>
          <a:noFill/>
        </p:spPr>
        <p:txBody>
          <a:bodyPr wrap="square" rtlCol="0">
            <a:spAutoFit/>
          </a:bodyPr>
          <a:lstStyle/>
          <a:p>
            <a:r>
              <a:rPr lang="en-US" sz="1200" b="1" dirty="0"/>
              <a:t>1b</a:t>
            </a:r>
          </a:p>
        </p:txBody>
      </p:sp>
      <p:sp>
        <p:nvSpPr>
          <p:cNvPr id="35" name="Ellipse 34"/>
          <p:cNvSpPr>
            <a:spLocks/>
          </p:cNvSpPr>
          <p:nvPr/>
        </p:nvSpPr>
        <p:spPr>
          <a:xfrm>
            <a:off x="11690408" y="231289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36" name="Ellipse 34"/>
          <p:cNvSpPr>
            <a:spLocks/>
          </p:cNvSpPr>
          <p:nvPr/>
        </p:nvSpPr>
        <p:spPr>
          <a:xfrm>
            <a:off x="11536713" y="231289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26" name="Ellipse 34"/>
          <p:cNvSpPr>
            <a:spLocks/>
          </p:cNvSpPr>
          <p:nvPr/>
        </p:nvSpPr>
        <p:spPr>
          <a:xfrm>
            <a:off x="6571155" y="408305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30" name="Ellipse 34"/>
          <p:cNvSpPr>
            <a:spLocks/>
          </p:cNvSpPr>
          <p:nvPr/>
        </p:nvSpPr>
        <p:spPr>
          <a:xfrm>
            <a:off x="10392641" y="329733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32" name="Ellipse 34"/>
          <p:cNvSpPr>
            <a:spLocks/>
          </p:cNvSpPr>
          <p:nvPr/>
        </p:nvSpPr>
        <p:spPr>
          <a:xfrm>
            <a:off x="6733155" y="408305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
        <p:nvSpPr>
          <p:cNvPr id="37" name="Ellipse 34"/>
          <p:cNvSpPr>
            <a:spLocks/>
          </p:cNvSpPr>
          <p:nvPr/>
        </p:nvSpPr>
        <p:spPr>
          <a:xfrm>
            <a:off x="10549383" y="329733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Tree>
    <p:extLst>
      <p:ext uri="{BB962C8B-B14F-4D97-AF65-F5344CB8AC3E}">
        <p14:creationId xmlns:p14="http://schemas.microsoft.com/office/powerpoint/2010/main" val="2315867233"/>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srcRect r="19653"/>
          <a:stretch/>
        </p:blipFill>
        <p:spPr>
          <a:xfrm>
            <a:off x="8934713" y="2270881"/>
            <a:ext cx="3270854" cy="4366948"/>
          </a:xfrm>
          <a:prstGeom prst="rect">
            <a:avLst/>
          </a:prstGeom>
        </p:spPr>
      </p:pic>
      <p:pic>
        <p:nvPicPr>
          <p:cNvPr id="40" name="Picture 39"/>
          <p:cNvPicPr>
            <a:picLocks noChangeAspect="1"/>
          </p:cNvPicPr>
          <p:nvPr/>
        </p:nvPicPr>
        <p:blipFill>
          <a:blip r:embed="rId4"/>
          <a:stretch>
            <a:fillRect/>
          </a:stretch>
        </p:blipFill>
        <p:spPr>
          <a:xfrm>
            <a:off x="3268103" y="2902384"/>
            <a:ext cx="5662083" cy="3742500"/>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27</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ST010 Pack preparation EST-FT</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with housing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 </a:t>
            </a:r>
          </a:p>
          <a:p>
            <a:pPr marL="342900" indent="-342900">
              <a:spcBef>
                <a:spcPts val="100"/>
              </a:spcBef>
              <a:spcAft>
                <a:spcPts val="100"/>
              </a:spcAft>
              <a:buClr>
                <a:schemeClr val="tx1"/>
              </a:buClr>
              <a:buFont typeface="+mj-lt"/>
              <a:buAutoNum type="arabicPeriod"/>
            </a:pPr>
            <a:r>
              <a:rPr lang="en-GB" sz="1200" dirty="0"/>
              <a:t>Operator scans tray of PCB plates, picks 1 and mounts it at specified location with 6 TORX M3x8mm screws</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sp>
        <p:nvSpPr>
          <p:cNvPr id="32" name="Ellipse 34"/>
          <p:cNvSpPr>
            <a:spLocks/>
          </p:cNvSpPr>
          <p:nvPr/>
        </p:nvSpPr>
        <p:spPr>
          <a:xfrm>
            <a:off x="6017771" y="288917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cxnSp>
        <p:nvCxnSpPr>
          <p:cNvPr id="38" name="Straight Arrow Connector 37"/>
          <p:cNvCxnSpPr/>
          <p:nvPr/>
        </p:nvCxnSpPr>
        <p:spPr>
          <a:xfrm>
            <a:off x="3930395" y="3928069"/>
            <a:ext cx="484987" cy="24194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5361156" y="3865747"/>
            <a:ext cx="511865" cy="3019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4888945" y="4132525"/>
            <a:ext cx="511865" cy="3019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flipV="1">
            <a:off x="4416734" y="4399303"/>
            <a:ext cx="511865" cy="30192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402606" y="3623800"/>
            <a:ext cx="484987" cy="24194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876169" y="3360898"/>
            <a:ext cx="484987" cy="24194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73" idx="4"/>
            <a:endCxn id="71" idx="7"/>
          </p:cNvCxnSpPr>
          <p:nvPr/>
        </p:nvCxnSpPr>
        <p:spPr>
          <a:xfrm flipH="1">
            <a:off x="10093611" y="3256306"/>
            <a:ext cx="821211" cy="1239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72" idx="0"/>
            <a:endCxn id="71" idx="5"/>
          </p:cNvCxnSpPr>
          <p:nvPr/>
        </p:nvCxnSpPr>
        <p:spPr>
          <a:xfrm flipH="1" flipV="1">
            <a:off x="10093611" y="4648184"/>
            <a:ext cx="821211" cy="1049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71" idx="3"/>
          </p:cNvCxnSpPr>
          <p:nvPr/>
        </p:nvCxnSpPr>
        <p:spPr>
          <a:xfrm>
            <a:off x="8988076" y="4648184"/>
            <a:ext cx="99098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0" name="Ellipse 34"/>
          <p:cNvSpPr>
            <a:spLocks/>
          </p:cNvSpPr>
          <p:nvPr/>
        </p:nvSpPr>
        <p:spPr>
          <a:xfrm>
            <a:off x="9286178" y="4688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71" name="Ellipse 34"/>
          <p:cNvSpPr>
            <a:spLocks/>
          </p:cNvSpPr>
          <p:nvPr/>
        </p:nvSpPr>
        <p:spPr>
          <a:xfrm>
            <a:off x="9955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72" name="Ellipse 34"/>
          <p:cNvSpPr>
            <a:spLocks/>
          </p:cNvSpPr>
          <p:nvPr/>
        </p:nvSpPr>
        <p:spPr>
          <a:xfrm>
            <a:off x="10833822"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73" name="Ellipse 34"/>
          <p:cNvSpPr>
            <a:spLocks/>
          </p:cNvSpPr>
          <p:nvPr/>
        </p:nvSpPr>
        <p:spPr>
          <a:xfrm>
            <a:off x="10833822" y="304030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74" name="Ellipse 34"/>
          <p:cNvSpPr>
            <a:spLocks/>
          </p:cNvSpPr>
          <p:nvPr/>
        </p:nvSpPr>
        <p:spPr>
          <a:xfrm>
            <a:off x="10995289" y="30419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75" name="Ellipse 34"/>
          <p:cNvSpPr>
            <a:spLocks/>
          </p:cNvSpPr>
          <p:nvPr/>
        </p:nvSpPr>
        <p:spPr>
          <a:xfrm>
            <a:off x="10995289"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pic>
        <p:nvPicPr>
          <p:cNvPr id="33" name="Picture 32"/>
          <p:cNvPicPr>
            <a:picLocks noChangeAspect="1"/>
          </p:cNvPicPr>
          <p:nvPr/>
        </p:nvPicPr>
        <p:blipFill>
          <a:blip r:embed="rId6"/>
          <a:stretch>
            <a:fillRect/>
          </a:stretch>
        </p:blipFill>
        <p:spPr>
          <a:xfrm>
            <a:off x="8821192" y="-4104"/>
            <a:ext cx="3348584" cy="1052253"/>
          </a:xfrm>
          <a:prstGeom prst="rect">
            <a:avLst/>
          </a:prstGeom>
        </p:spPr>
      </p:pic>
      <p:sp>
        <p:nvSpPr>
          <p:cNvPr id="35" name="Rectangle 34"/>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37" name="Afbeelding 195"/>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967" y="5078484"/>
            <a:ext cx="3480632" cy="1566400"/>
          </a:xfrm>
          <a:prstGeom prst="rect">
            <a:avLst/>
          </a:prstGeom>
          <a:noFill/>
          <a:ln>
            <a:noFill/>
          </a:ln>
        </p:spPr>
      </p:pic>
      <p:sp>
        <p:nvSpPr>
          <p:cNvPr id="34" name="TextBox 33"/>
          <p:cNvSpPr txBox="1"/>
          <p:nvPr/>
        </p:nvSpPr>
        <p:spPr>
          <a:xfrm>
            <a:off x="7615728" y="6299913"/>
            <a:ext cx="1096198" cy="276999"/>
          </a:xfrm>
          <a:prstGeom prst="rect">
            <a:avLst/>
          </a:prstGeom>
          <a:solidFill>
            <a:schemeClr val="bg1"/>
          </a:solidFill>
        </p:spPr>
        <p:txBody>
          <a:bodyPr wrap="none" rtlCol="0">
            <a:spAutoFit/>
          </a:bodyPr>
          <a:lstStyle/>
          <a:p>
            <a:r>
              <a:rPr lang="en-US" sz="1200" dirty="0"/>
              <a:t>3Nm </a:t>
            </a:r>
            <a:r>
              <a:rPr lang="en-US" sz="1200" dirty="0" err="1"/>
              <a:t>Torx</a:t>
            </a:r>
            <a:r>
              <a:rPr lang="en-US" sz="1200" dirty="0"/>
              <a:t> M3</a:t>
            </a:r>
          </a:p>
        </p:txBody>
      </p:sp>
    </p:spTree>
    <p:extLst>
      <p:ext uri="{BB962C8B-B14F-4D97-AF65-F5344CB8AC3E}">
        <p14:creationId xmlns:p14="http://schemas.microsoft.com/office/powerpoint/2010/main" val="1309911227"/>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a:srcRect r="19653"/>
          <a:stretch/>
        </p:blipFill>
        <p:spPr>
          <a:xfrm>
            <a:off x="8934713" y="2270881"/>
            <a:ext cx="3270854" cy="4366948"/>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28</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ST010 Pack preparation EST-FT</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with housing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 </a:t>
            </a:r>
          </a:p>
          <a:p>
            <a:pPr marL="342900" indent="-342900">
              <a:spcBef>
                <a:spcPts val="100"/>
              </a:spcBef>
              <a:spcAft>
                <a:spcPts val="100"/>
              </a:spcAft>
              <a:buClr>
                <a:schemeClr val="tx1"/>
              </a:buClr>
              <a:buFont typeface="+mj-lt"/>
              <a:buAutoNum type="arabicPeriod"/>
            </a:pPr>
            <a:r>
              <a:rPr lang="en-GB" sz="1200" dirty="0"/>
              <a:t>Operator scans tray of PCB plates, picks 1 and mounts it at specified location with 6 TORX M3x8mm screws </a:t>
            </a:r>
          </a:p>
          <a:p>
            <a:pPr marL="342900" indent="-342900">
              <a:spcBef>
                <a:spcPts val="100"/>
              </a:spcBef>
              <a:spcAft>
                <a:spcPts val="100"/>
              </a:spcAft>
              <a:buClr>
                <a:schemeClr val="tx1"/>
              </a:buClr>
              <a:buFont typeface="+mj-lt"/>
              <a:buAutoNum type="arabicPeriod"/>
            </a:pPr>
            <a:r>
              <a:rPr lang="en-GB" sz="1200" dirty="0"/>
              <a:t>Operator scans tray of Fuse Holders, picks them (2 pcs.) and mounts them at specified locations with 4 TORX M5x12</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55" name="Picture 54"/>
          <p:cNvPicPr>
            <a:picLocks noChangeAspect="1"/>
          </p:cNvPicPr>
          <p:nvPr/>
        </p:nvPicPr>
        <p:blipFill>
          <a:blip r:embed="rId5"/>
          <a:stretch>
            <a:fillRect/>
          </a:stretch>
        </p:blipFill>
        <p:spPr>
          <a:xfrm>
            <a:off x="1799749" y="2936455"/>
            <a:ext cx="5662083" cy="3742500"/>
          </a:xfrm>
          <a:prstGeom prst="rect">
            <a:avLst/>
          </a:prstGeom>
        </p:spPr>
      </p:pic>
      <p:sp>
        <p:nvSpPr>
          <p:cNvPr id="58" name="Ellipse 34"/>
          <p:cNvSpPr>
            <a:spLocks/>
          </p:cNvSpPr>
          <p:nvPr/>
        </p:nvSpPr>
        <p:spPr>
          <a:xfrm>
            <a:off x="4549417" y="292325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cxnSp>
        <p:nvCxnSpPr>
          <p:cNvPr id="62" name="Straight Arrow Connector 61"/>
          <p:cNvCxnSpPr/>
          <p:nvPr/>
        </p:nvCxnSpPr>
        <p:spPr>
          <a:xfrm>
            <a:off x="5148783" y="4340762"/>
            <a:ext cx="0" cy="5162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4788743" y="4537545"/>
            <a:ext cx="0" cy="5162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932759" y="4444455"/>
            <a:ext cx="0" cy="5162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4549417" y="4670959"/>
            <a:ext cx="0" cy="51627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9" idx="4"/>
            <a:endCxn id="47" idx="7"/>
          </p:cNvCxnSpPr>
          <p:nvPr/>
        </p:nvCxnSpPr>
        <p:spPr>
          <a:xfrm flipH="1">
            <a:off x="10093611" y="3256306"/>
            <a:ext cx="821211" cy="12391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8" idx="0"/>
            <a:endCxn id="47" idx="5"/>
          </p:cNvCxnSpPr>
          <p:nvPr/>
        </p:nvCxnSpPr>
        <p:spPr>
          <a:xfrm flipH="1" flipV="1">
            <a:off x="10093611" y="4648184"/>
            <a:ext cx="821211" cy="1049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47" idx="3"/>
          </p:cNvCxnSpPr>
          <p:nvPr/>
        </p:nvCxnSpPr>
        <p:spPr>
          <a:xfrm>
            <a:off x="8988076" y="4648184"/>
            <a:ext cx="99098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6" name="Ellipse 34"/>
          <p:cNvSpPr>
            <a:spLocks/>
          </p:cNvSpPr>
          <p:nvPr/>
        </p:nvSpPr>
        <p:spPr>
          <a:xfrm>
            <a:off x="9286178" y="4688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47" name="Ellipse 34"/>
          <p:cNvSpPr>
            <a:spLocks/>
          </p:cNvSpPr>
          <p:nvPr/>
        </p:nvSpPr>
        <p:spPr>
          <a:xfrm>
            <a:off x="9955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48" name="Ellipse 34"/>
          <p:cNvSpPr>
            <a:spLocks/>
          </p:cNvSpPr>
          <p:nvPr/>
        </p:nvSpPr>
        <p:spPr>
          <a:xfrm>
            <a:off x="10833822"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9" name="Ellipse 34"/>
          <p:cNvSpPr>
            <a:spLocks/>
          </p:cNvSpPr>
          <p:nvPr/>
        </p:nvSpPr>
        <p:spPr>
          <a:xfrm>
            <a:off x="10833822" y="304030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50" name="Ellipse 34"/>
          <p:cNvSpPr>
            <a:spLocks/>
          </p:cNvSpPr>
          <p:nvPr/>
        </p:nvSpPr>
        <p:spPr>
          <a:xfrm>
            <a:off x="10995289" y="30419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51" name="Ellipse 34"/>
          <p:cNvSpPr>
            <a:spLocks/>
          </p:cNvSpPr>
          <p:nvPr/>
        </p:nvSpPr>
        <p:spPr>
          <a:xfrm>
            <a:off x="10995289"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pic>
        <p:nvPicPr>
          <p:cNvPr id="31" name="Picture 30"/>
          <p:cNvPicPr>
            <a:picLocks noChangeAspect="1"/>
          </p:cNvPicPr>
          <p:nvPr/>
        </p:nvPicPr>
        <p:blipFill>
          <a:blip r:embed="rId6"/>
          <a:stretch>
            <a:fillRect/>
          </a:stretch>
        </p:blipFill>
        <p:spPr>
          <a:xfrm>
            <a:off x="8821192" y="-4104"/>
            <a:ext cx="3348584" cy="1052253"/>
          </a:xfrm>
          <a:prstGeom prst="rect">
            <a:avLst/>
          </a:prstGeom>
        </p:spPr>
      </p:pic>
      <p:sp>
        <p:nvSpPr>
          <p:cNvPr id="32" name="Rectangle 31"/>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30" name="TextBox 29"/>
          <p:cNvSpPr txBox="1"/>
          <p:nvPr/>
        </p:nvSpPr>
        <p:spPr>
          <a:xfrm>
            <a:off x="6325647" y="6371010"/>
            <a:ext cx="1096198" cy="276999"/>
          </a:xfrm>
          <a:prstGeom prst="rect">
            <a:avLst/>
          </a:prstGeom>
          <a:solidFill>
            <a:schemeClr val="bg1"/>
          </a:solidFill>
        </p:spPr>
        <p:txBody>
          <a:bodyPr wrap="none" rtlCol="0">
            <a:spAutoFit/>
          </a:bodyPr>
          <a:lstStyle/>
          <a:p>
            <a:r>
              <a:rPr lang="en-US" sz="1200" dirty="0"/>
              <a:t>3Nm </a:t>
            </a:r>
            <a:r>
              <a:rPr lang="en-US" sz="1200" dirty="0" err="1"/>
              <a:t>Torx</a:t>
            </a:r>
            <a:r>
              <a:rPr lang="en-US" sz="1200" dirty="0"/>
              <a:t> M5</a:t>
            </a:r>
          </a:p>
        </p:txBody>
      </p:sp>
    </p:spTree>
    <p:extLst>
      <p:ext uri="{BB962C8B-B14F-4D97-AF65-F5344CB8AC3E}">
        <p14:creationId xmlns:p14="http://schemas.microsoft.com/office/powerpoint/2010/main" val="808571182"/>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rotWithShape="1">
          <a:blip r:embed="rId3"/>
          <a:srcRect r="19653"/>
          <a:stretch/>
        </p:blipFill>
        <p:spPr>
          <a:xfrm>
            <a:off x="8934713" y="2270881"/>
            <a:ext cx="3270854" cy="4366948"/>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29</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ST010 Pack preparation EST-FT</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with housing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 </a:t>
            </a:r>
          </a:p>
          <a:p>
            <a:pPr marL="342900" indent="-342900">
              <a:spcBef>
                <a:spcPts val="100"/>
              </a:spcBef>
              <a:spcAft>
                <a:spcPts val="100"/>
              </a:spcAft>
              <a:buClr>
                <a:schemeClr val="tx1"/>
              </a:buClr>
              <a:buFont typeface="+mj-lt"/>
              <a:buAutoNum type="arabicPeriod"/>
            </a:pPr>
            <a:r>
              <a:rPr lang="en-GB" sz="1200" dirty="0"/>
              <a:t>Operator scans tray of PCB plates, picks 1 and mounts it at specified location </a:t>
            </a:r>
          </a:p>
          <a:p>
            <a:pPr marL="342900" indent="-342900">
              <a:spcBef>
                <a:spcPts val="100"/>
              </a:spcBef>
              <a:spcAft>
                <a:spcPts val="100"/>
              </a:spcAft>
              <a:buClr>
                <a:schemeClr val="tx1"/>
              </a:buClr>
              <a:buFont typeface="+mj-lt"/>
              <a:buAutoNum type="arabicPeriod"/>
            </a:pPr>
            <a:r>
              <a:rPr lang="en-GB" sz="1200" dirty="0"/>
              <a:t>Operator scans tray of Fuse Holders, picks them (2 pcs.) and mounts them at specified locations with 4 TORX M5x12</a:t>
            </a:r>
          </a:p>
          <a:p>
            <a:pPr marL="342900" indent="-342900">
              <a:spcBef>
                <a:spcPts val="100"/>
              </a:spcBef>
              <a:spcAft>
                <a:spcPts val="100"/>
              </a:spcAft>
              <a:buClr>
                <a:schemeClr val="tx1"/>
              </a:buClr>
              <a:buFont typeface="+mj-lt"/>
              <a:buAutoNum type="arabicPeriod"/>
            </a:pPr>
            <a:r>
              <a:rPr lang="en-GB" sz="1200" dirty="0"/>
              <a:t>Quality check for the applied work</a:t>
            </a:r>
            <a:endParaRPr lang="en-US" sz="1200" dirty="0"/>
          </a:p>
          <a:p>
            <a:pPr marL="342900" indent="-342900">
              <a:spcBef>
                <a:spcPts val="100"/>
              </a:spcBef>
              <a:spcAft>
                <a:spcPts val="100"/>
              </a:spcAft>
              <a:buClr>
                <a:schemeClr val="tx1"/>
              </a:buClr>
              <a:buFont typeface="+mj-lt"/>
              <a:buAutoNum type="arabicPeriod"/>
            </a:pPr>
            <a:r>
              <a:rPr lang="en-GB" sz="1200" dirty="0"/>
              <a:t>Operators release the skid for pickup by AGV by pushing the release buttons </a:t>
            </a:r>
          </a:p>
          <a:p>
            <a:pPr marL="342900" indent="-342900">
              <a:spcBef>
                <a:spcPts val="100"/>
              </a:spcBef>
              <a:spcAft>
                <a:spcPts val="100"/>
              </a:spcAft>
              <a:buClr>
                <a:schemeClr val="tx1"/>
              </a:buClr>
              <a:buFont typeface="+mj-lt"/>
              <a:buAutoNum type="arabicPeriod"/>
            </a:pPr>
            <a:r>
              <a:rPr lang="en-US" sz="1200" dirty="0"/>
              <a:t>AGV drives into the station, picks up the skid at FX01 and transports battery pack to the next station</a:t>
            </a:r>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cxnSp>
        <p:nvCxnSpPr>
          <p:cNvPr id="41" name="Straight Arrow Connector 40"/>
          <p:cNvCxnSpPr>
            <a:stCxn id="60" idx="4"/>
            <a:endCxn id="46" idx="7"/>
          </p:cNvCxnSpPr>
          <p:nvPr/>
        </p:nvCxnSpPr>
        <p:spPr>
          <a:xfrm flipH="1">
            <a:off x="10093611" y="3483941"/>
            <a:ext cx="820678" cy="1011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7" idx="0"/>
            <a:endCxn id="46" idx="5"/>
          </p:cNvCxnSpPr>
          <p:nvPr/>
        </p:nvCxnSpPr>
        <p:spPr>
          <a:xfrm flipH="1" flipV="1">
            <a:off x="10093611" y="4648184"/>
            <a:ext cx="821211" cy="1049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46" idx="3"/>
          </p:cNvCxnSpPr>
          <p:nvPr/>
        </p:nvCxnSpPr>
        <p:spPr>
          <a:xfrm>
            <a:off x="8988076" y="4648184"/>
            <a:ext cx="99098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5" name="Ellipse 34"/>
          <p:cNvSpPr>
            <a:spLocks/>
          </p:cNvSpPr>
          <p:nvPr/>
        </p:nvSpPr>
        <p:spPr>
          <a:xfrm>
            <a:off x="9286178" y="4688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46" name="Ellipse 34"/>
          <p:cNvSpPr>
            <a:spLocks/>
          </p:cNvSpPr>
          <p:nvPr/>
        </p:nvSpPr>
        <p:spPr>
          <a:xfrm>
            <a:off x="9955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47" name="Ellipse 34"/>
          <p:cNvSpPr>
            <a:spLocks/>
          </p:cNvSpPr>
          <p:nvPr/>
        </p:nvSpPr>
        <p:spPr>
          <a:xfrm>
            <a:off x="10833822"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9" name="Ellipse 34"/>
          <p:cNvSpPr>
            <a:spLocks/>
          </p:cNvSpPr>
          <p:nvPr/>
        </p:nvSpPr>
        <p:spPr>
          <a:xfrm>
            <a:off x="10833822" y="304030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55" name="Ellipse 34"/>
          <p:cNvSpPr>
            <a:spLocks/>
          </p:cNvSpPr>
          <p:nvPr/>
        </p:nvSpPr>
        <p:spPr>
          <a:xfrm>
            <a:off x="10995289" y="30419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58" name="Ellipse 34"/>
          <p:cNvSpPr>
            <a:spLocks/>
          </p:cNvSpPr>
          <p:nvPr/>
        </p:nvSpPr>
        <p:spPr>
          <a:xfrm>
            <a:off x="10995289"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60" name="Ellipse 34"/>
          <p:cNvSpPr>
            <a:spLocks/>
          </p:cNvSpPr>
          <p:nvPr/>
        </p:nvSpPr>
        <p:spPr>
          <a:xfrm>
            <a:off x="10833289" y="3267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61" name="Ellipse 34"/>
          <p:cNvSpPr>
            <a:spLocks/>
          </p:cNvSpPr>
          <p:nvPr/>
        </p:nvSpPr>
        <p:spPr>
          <a:xfrm>
            <a:off x="10839940" y="5913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cxnSp>
        <p:nvCxnSpPr>
          <p:cNvPr id="72" name="Straight Arrow Connector 71"/>
          <p:cNvCxnSpPr/>
          <p:nvPr/>
        </p:nvCxnSpPr>
        <p:spPr>
          <a:xfrm flipH="1">
            <a:off x="8987969" y="4553878"/>
            <a:ext cx="9501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5" name="Ellipse 34"/>
          <p:cNvSpPr>
            <a:spLocks/>
          </p:cNvSpPr>
          <p:nvPr/>
        </p:nvSpPr>
        <p:spPr>
          <a:xfrm>
            <a:off x="9286178" y="430650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
        <p:nvSpPr>
          <p:cNvPr id="76" name="Ellipse 34"/>
          <p:cNvSpPr>
            <a:spLocks/>
          </p:cNvSpPr>
          <p:nvPr/>
        </p:nvSpPr>
        <p:spPr>
          <a:xfrm>
            <a:off x="10117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77" name="Straight Arrow Connector 76"/>
          <p:cNvCxnSpPr>
            <a:endCxn id="78" idx="2"/>
          </p:cNvCxnSpPr>
          <p:nvPr/>
        </p:nvCxnSpPr>
        <p:spPr>
          <a:xfrm flipV="1">
            <a:off x="10765407" y="3800435"/>
            <a:ext cx="664417" cy="466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8" name="Ellipse 34"/>
          <p:cNvSpPr>
            <a:spLocks/>
          </p:cNvSpPr>
          <p:nvPr/>
        </p:nvSpPr>
        <p:spPr>
          <a:xfrm>
            <a:off x="11429824" y="36924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cxnSp>
        <p:nvCxnSpPr>
          <p:cNvPr id="79" name="Straight Arrow Connector 78"/>
          <p:cNvCxnSpPr>
            <a:endCxn id="80" idx="1"/>
          </p:cNvCxnSpPr>
          <p:nvPr/>
        </p:nvCxnSpPr>
        <p:spPr>
          <a:xfrm>
            <a:off x="10765407" y="4872648"/>
            <a:ext cx="664417" cy="3705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0" name="Ellipse 34"/>
          <p:cNvSpPr>
            <a:spLocks/>
          </p:cNvSpPr>
          <p:nvPr/>
        </p:nvSpPr>
        <p:spPr>
          <a:xfrm>
            <a:off x="11406100" y="521159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pic>
        <p:nvPicPr>
          <p:cNvPr id="33" name="Picture 32"/>
          <p:cNvPicPr>
            <a:picLocks noChangeAspect="1"/>
          </p:cNvPicPr>
          <p:nvPr/>
        </p:nvPicPr>
        <p:blipFill>
          <a:blip r:embed="rId5"/>
          <a:stretch>
            <a:fillRect/>
          </a:stretch>
        </p:blipFill>
        <p:spPr>
          <a:xfrm>
            <a:off x="8821192" y="-4104"/>
            <a:ext cx="3348584" cy="1052253"/>
          </a:xfrm>
          <a:prstGeom prst="rect">
            <a:avLst/>
          </a:prstGeom>
        </p:spPr>
      </p:pic>
      <p:sp>
        <p:nvSpPr>
          <p:cNvPr id="34" name="Rectangle 33"/>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1899114559"/>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nl-NL" sz="2800" dirty="0"/>
              <a:t>Content Process description</a:t>
            </a:r>
            <a:endParaRPr lang="nl-NL" altLang="en-US" sz="2800" dirty="0"/>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2" name="TextBox 11"/>
          <p:cNvSpPr txBox="1"/>
          <p:nvPr/>
        </p:nvSpPr>
        <p:spPr>
          <a:xfrm>
            <a:off x="172224" y="1257736"/>
            <a:ext cx="11794721" cy="3111952"/>
          </a:xfrm>
          <a:prstGeom prst="rect">
            <a:avLst/>
          </a:prstGeom>
          <a:noFill/>
        </p:spPr>
        <p:txBody>
          <a:bodyPr wrap="square" lIns="110057" tIns="55028" rIns="110057" bIns="55028" rtlCol="0">
            <a:spAutoFit/>
          </a:bodyPr>
          <a:lstStyle/>
          <a:p>
            <a:r>
              <a:rPr lang="en-US" sz="1600" b="1" dirty="0">
                <a:ln w="1905">
                  <a:noFill/>
                  <a:miter lim="800000"/>
                </a:ln>
                <a:solidFill>
                  <a:schemeClr val="tx2"/>
                </a:solidFill>
              </a:rPr>
              <a:t>Content:</a:t>
            </a:r>
          </a:p>
          <a:p>
            <a:pPr marL="285750" indent="-285750">
              <a:buFont typeface="Arial" panose="020B0604020202020204" pitchFamily="34" charset="0"/>
              <a:buChar char="•"/>
            </a:pPr>
            <a:r>
              <a:rPr lang="en-US" sz="1600" dirty="0">
                <a:ln w="1905">
                  <a:noFill/>
                  <a:miter lim="800000"/>
                </a:ln>
                <a:solidFill>
                  <a:schemeClr val="tx2"/>
                </a:solidFill>
              </a:rPr>
              <a:t>Introduction</a:t>
            </a:r>
          </a:p>
          <a:p>
            <a:pPr marL="285750" indent="-285750">
              <a:buFont typeface="Arial" panose="020B0604020202020204" pitchFamily="34" charset="0"/>
              <a:buChar char="•"/>
            </a:pPr>
            <a:r>
              <a:rPr lang="en-US" sz="1600" dirty="0">
                <a:ln w="1905">
                  <a:noFill/>
                  <a:miter lim="800000"/>
                </a:ln>
                <a:solidFill>
                  <a:schemeClr val="tx2"/>
                </a:solidFill>
              </a:rPr>
              <a:t>Order process</a:t>
            </a:r>
          </a:p>
          <a:p>
            <a:pPr marL="285750" indent="-285750">
              <a:buFont typeface="Arial" panose="020B0604020202020204" pitchFamily="34" charset="0"/>
              <a:buChar char="•"/>
            </a:pPr>
            <a:r>
              <a:rPr lang="en-US" sz="1600" dirty="0">
                <a:ln w="1905">
                  <a:noFill/>
                  <a:miter lim="800000"/>
                </a:ln>
                <a:solidFill>
                  <a:schemeClr val="tx2"/>
                </a:solidFill>
              </a:rPr>
              <a:t>Safety areas</a:t>
            </a:r>
          </a:p>
          <a:p>
            <a:pPr marL="285750" indent="-285750">
              <a:buFont typeface="Arial" panose="020B0604020202020204" pitchFamily="34" charset="0"/>
              <a:buChar char="•"/>
            </a:pPr>
            <a:r>
              <a:rPr lang="en-US" sz="1600" dirty="0">
                <a:ln w="1905">
                  <a:noFill/>
                  <a:miter lim="800000"/>
                </a:ln>
                <a:solidFill>
                  <a:schemeClr val="tx2"/>
                </a:solidFill>
              </a:rPr>
              <a:t>Warehouse / logistics</a:t>
            </a:r>
          </a:p>
          <a:p>
            <a:pPr marL="285750" indent="-285750">
              <a:buFont typeface="Arial" panose="020B0604020202020204" pitchFamily="34" charset="0"/>
              <a:buChar char="•"/>
            </a:pPr>
            <a:r>
              <a:rPr lang="en-US" sz="1600" dirty="0">
                <a:ln w="1905">
                  <a:noFill/>
                  <a:miter lim="800000"/>
                </a:ln>
                <a:solidFill>
                  <a:schemeClr val="tx2"/>
                </a:solidFill>
              </a:rPr>
              <a:t>Product &amp; material flow</a:t>
            </a:r>
          </a:p>
          <a:p>
            <a:pPr marL="285750" indent="-285750">
              <a:buFont typeface="Arial" panose="020B0604020202020204" pitchFamily="34" charset="0"/>
              <a:buChar char="•"/>
            </a:pPr>
            <a:r>
              <a:rPr lang="en-US" sz="1600" dirty="0">
                <a:ln w="1905">
                  <a:noFill/>
                  <a:miter lim="800000"/>
                </a:ln>
                <a:solidFill>
                  <a:schemeClr val="tx2"/>
                </a:solidFill>
              </a:rPr>
              <a:t>Process overview by station</a:t>
            </a:r>
          </a:p>
          <a:p>
            <a:pPr marL="785811" lvl="1" indent="-285750">
              <a:buFont typeface="Arial" panose="020B0604020202020204" pitchFamily="34" charset="0"/>
              <a:buChar char="•"/>
            </a:pPr>
            <a:r>
              <a:rPr lang="en-US" sz="1600" dirty="0">
                <a:ln w="1905">
                  <a:noFill/>
                  <a:miter lim="800000"/>
                </a:ln>
                <a:solidFill>
                  <a:schemeClr val="tx2"/>
                </a:solidFill>
              </a:rPr>
              <a:t>General</a:t>
            </a:r>
          </a:p>
          <a:p>
            <a:pPr marL="785811" lvl="1" indent="-285750">
              <a:buFont typeface="Arial" panose="020B0604020202020204" pitchFamily="34" charset="0"/>
              <a:buChar char="•"/>
            </a:pPr>
            <a:r>
              <a:rPr lang="en-US" sz="1600" dirty="0">
                <a:ln w="1905">
                  <a:noFill/>
                  <a:miter lim="800000"/>
                </a:ln>
                <a:solidFill>
                  <a:schemeClr val="tx2"/>
                </a:solidFill>
              </a:rPr>
              <a:t>Per product</a:t>
            </a:r>
          </a:p>
          <a:p>
            <a:pPr marL="285750" indent="-285750">
              <a:buFont typeface="Arial" panose="020B0604020202020204" pitchFamily="34" charset="0"/>
              <a:buChar char="•"/>
            </a:pPr>
            <a:r>
              <a:rPr lang="en-US" sz="1600" dirty="0">
                <a:ln w="1905">
                  <a:noFill/>
                  <a:miter lim="800000"/>
                </a:ln>
                <a:solidFill>
                  <a:schemeClr val="tx2"/>
                </a:solidFill>
              </a:rPr>
              <a:t>Supporting processes</a:t>
            </a:r>
          </a:p>
          <a:p>
            <a:pPr marL="285750" indent="-285750">
              <a:buFont typeface="Arial" panose="020B0604020202020204" pitchFamily="34" charset="0"/>
              <a:buChar char="•"/>
            </a:pPr>
            <a:r>
              <a:rPr lang="en-US" sz="1600" dirty="0">
                <a:ln w="1905">
                  <a:noFill/>
                  <a:miter lim="800000"/>
                </a:ln>
                <a:solidFill>
                  <a:schemeClr val="tx2"/>
                </a:solidFill>
              </a:rPr>
              <a:t>Fault handling</a:t>
            </a:r>
          </a:p>
          <a:p>
            <a:pPr marL="343927" indent="-343927" defTabSz="1100568">
              <a:buFontTx/>
              <a:buChar char="-"/>
            </a:pPr>
            <a:endParaRPr lang="en-US" sz="1900" dirty="0">
              <a:ln w="1905">
                <a:noFill/>
                <a:miter lim="800000"/>
              </a:ln>
              <a:solidFill>
                <a:srgbClr val="002C51"/>
              </a:solidFill>
            </a:endParaRPr>
          </a:p>
        </p:txBody>
      </p:sp>
    </p:spTree>
    <p:extLst>
      <p:ext uri="{BB962C8B-B14F-4D97-AF65-F5344CB8AC3E}">
        <p14:creationId xmlns:p14="http://schemas.microsoft.com/office/powerpoint/2010/main" val="74361329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125" y="1446212"/>
            <a:ext cx="10677525" cy="4200525"/>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30</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ST010 Fault handling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15" name="Picture 14"/>
          <p:cNvPicPr>
            <a:picLocks noChangeAspect="1"/>
          </p:cNvPicPr>
          <p:nvPr/>
        </p:nvPicPr>
        <p:blipFill>
          <a:blip r:embed="rId5"/>
          <a:stretch>
            <a:fillRect/>
          </a:stretch>
        </p:blipFill>
        <p:spPr>
          <a:xfrm>
            <a:off x="8821192" y="-4104"/>
            <a:ext cx="3348584" cy="1052253"/>
          </a:xfrm>
          <a:prstGeom prst="rect">
            <a:avLst/>
          </a:prstGeom>
        </p:spPr>
      </p:pic>
      <p:sp>
        <p:nvSpPr>
          <p:cNvPr id="16" name="Rectangle 15"/>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71184511"/>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31</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ST010 Data logging</a:t>
            </a:r>
          </a:p>
        </p:txBody>
      </p:sp>
      <p:sp>
        <p:nvSpPr>
          <p:cNvPr id="17" name="Vertical Text Placeholder 1"/>
          <p:cNvSpPr>
            <a:spLocks noGrp="1"/>
          </p:cNvSpPr>
          <p:nvPr>
            <p:ph type="body" orient="vert" idx="1"/>
          </p:nvPr>
        </p:nvSpPr>
        <p:spPr>
          <a:xfrm>
            <a:off x="367635" y="1159272"/>
            <a:ext cx="8525564" cy="5245748"/>
          </a:xfrm>
        </p:spPr>
        <p:txBody>
          <a:bodyPr/>
          <a:lstStyle/>
          <a:p>
            <a:pPr marL="0" indent="0">
              <a:spcBef>
                <a:spcPts val="100"/>
              </a:spcBef>
              <a:spcAft>
                <a:spcPts val="100"/>
              </a:spcAft>
              <a:buClr>
                <a:schemeClr val="tx1"/>
              </a:buClr>
              <a:buNone/>
            </a:pPr>
            <a:r>
              <a:rPr lang="en-US" sz="1600" b="1" dirty="0"/>
              <a:t>Cycle time logging:</a:t>
            </a:r>
          </a:p>
          <a:p>
            <a:pPr marL="0" indent="0">
              <a:spcBef>
                <a:spcPts val="100"/>
              </a:spcBef>
              <a:spcAft>
                <a:spcPts val="100"/>
              </a:spcAft>
              <a:buClr>
                <a:schemeClr val="tx1"/>
              </a:buClr>
              <a:buNone/>
            </a:pPr>
            <a:r>
              <a:rPr lang="en-US" sz="1200" dirty="0"/>
              <a:t>To monitor cycle time, the timestamp will be logged at the following moments:</a:t>
            </a:r>
          </a:p>
          <a:p>
            <a:pPr>
              <a:spcBef>
                <a:spcPts val="100"/>
              </a:spcBef>
              <a:spcAft>
                <a:spcPts val="100"/>
              </a:spcAft>
              <a:buClr>
                <a:schemeClr val="tx1"/>
              </a:buClr>
              <a:buFont typeface="Arial" panose="020B0604020202020204" pitchFamily="34" charset="0"/>
              <a:buChar char="•"/>
            </a:pPr>
            <a:r>
              <a:rPr lang="en-US" sz="1200" dirty="0"/>
              <a:t>Skid is docked off</a:t>
            </a:r>
          </a:p>
          <a:p>
            <a:pPr>
              <a:spcBef>
                <a:spcPts val="100"/>
              </a:spcBef>
              <a:spcAft>
                <a:spcPts val="100"/>
              </a:spcAft>
              <a:buClr>
                <a:schemeClr val="tx1"/>
              </a:buClr>
              <a:buFont typeface="Arial" panose="020B0604020202020204" pitchFamily="34" charset="0"/>
              <a:buChar char="•"/>
            </a:pPr>
            <a:r>
              <a:rPr lang="en-US" sz="1200" dirty="0"/>
              <a:t>Process step is completed</a:t>
            </a:r>
          </a:p>
          <a:p>
            <a:pPr>
              <a:spcBef>
                <a:spcPts val="100"/>
              </a:spcBef>
              <a:spcAft>
                <a:spcPts val="100"/>
              </a:spcAft>
              <a:buClr>
                <a:schemeClr val="tx1"/>
              </a:buClr>
              <a:buFont typeface="Arial" panose="020B0604020202020204" pitchFamily="34" charset="0"/>
              <a:buChar char="•"/>
            </a:pPr>
            <a:r>
              <a:rPr lang="en-US" sz="1200" dirty="0"/>
              <a:t>Skid is released for transport</a:t>
            </a:r>
          </a:p>
          <a:p>
            <a:pPr>
              <a:spcBef>
                <a:spcPts val="100"/>
              </a:spcBef>
              <a:spcAft>
                <a:spcPts val="100"/>
              </a:spcAft>
              <a:buClr>
                <a:schemeClr val="tx1"/>
              </a:buClr>
              <a:buFont typeface="Arial" panose="020B0604020202020204" pitchFamily="34" charset="0"/>
              <a:buChar char="•"/>
            </a:pPr>
            <a:r>
              <a:rPr lang="en-US" sz="1200" dirty="0"/>
              <a:t>Skid is loaded</a:t>
            </a:r>
          </a:p>
          <a:p>
            <a:pPr marL="0" indent="0">
              <a:spcBef>
                <a:spcPts val="100"/>
              </a:spcBef>
              <a:spcAft>
                <a:spcPts val="100"/>
              </a:spcAft>
              <a:buClr>
                <a:schemeClr val="tx1"/>
              </a:buClr>
              <a:buNone/>
            </a:pPr>
            <a:r>
              <a:rPr lang="en-US" sz="1600" b="1" dirty="0"/>
              <a:t>Process data logging:</a:t>
            </a:r>
            <a:endParaRPr lang="en-US" sz="1200" dirty="0"/>
          </a:p>
          <a:p>
            <a:pPr>
              <a:spcBef>
                <a:spcPts val="100"/>
              </a:spcBef>
              <a:spcAft>
                <a:spcPts val="100"/>
              </a:spcAft>
              <a:buClr>
                <a:schemeClr val="tx1"/>
              </a:buClr>
              <a:buFont typeface="Arial" panose="020B0604020202020204" pitchFamily="34" charset="0"/>
              <a:buChar char="•"/>
            </a:pPr>
            <a:r>
              <a:rPr lang="en-US" sz="1200" dirty="0"/>
              <a:t>Main components type and serial number that are scanned and used for assembly</a:t>
            </a:r>
          </a:p>
          <a:p>
            <a:pPr>
              <a:spcBef>
                <a:spcPts val="100"/>
              </a:spcBef>
              <a:spcAft>
                <a:spcPts val="100"/>
              </a:spcAft>
              <a:buClr>
                <a:schemeClr val="tx1"/>
              </a:buClr>
              <a:buFont typeface="Arial" panose="020B0604020202020204" pitchFamily="34" charset="0"/>
              <a:buChar char="•"/>
            </a:pPr>
            <a:r>
              <a:rPr lang="en-US" sz="1200" dirty="0"/>
              <a:t>Tightening action parameters:</a:t>
            </a:r>
          </a:p>
          <a:p>
            <a:pPr lvl="1">
              <a:spcBef>
                <a:spcPts val="100"/>
              </a:spcBef>
              <a:spcAft>
                <a:spcPts val="100"/>
              </a:spcAft>
              <a:buClr>
                <a:schemeClr val="tx1"/>
              </a:buClr>
              <a:buFont typeface="Arial" panose="020B0604020202020204" pitchFamily="34" charset="0"/>
              <a:buChar char="•"/>
            </a:pPr>
            <a:r>
              <a:rPr lang="en-US" sz="1200" dirty="0"/>
              <a:t>Screw type</a:t>
            </a:r>
          </a:p>
          <a:p>
            <a:pPr lvl="1">
              <a:spcBef>
                <a:spcPts val="100"/>
              </a:spcBef>
              <a:spcAft>
                <a:spcPts val="100"/>
              </a:spcAft>
              <a:buClr>
                <a:schemeClr val="tx1"/>
              </a:buClr>
              <a:buFont typeface="Arial" panose="020B0604020202020204" pitchFamily="34" charset="0"/>
              <a:buChar char="•"/>
            </a:pPr>
            <a:r>
              <a:rPr lang="en-US" sz="1200" dirty="0"/>
              <a:t>Number in sequence (corresponding with specific location)</a:t>
            </a:r>
          </a:p>
          <a:p>
            <a:pPr lvl="1">
              <a:spcBef>
                <a:spcPts val="100"/>
              </a:spcBef>
              <a:spcAft>
                <a:spcPts val="100"/>
              </a:spcAft>
              <a:buClr>
                <a:schemeClr val="tx1"/>
              </a:buClr>
              <a:buFont typeface="Arial" panose="020B0604020202020204" pitchFamily="34" charset="0"/>
              <a:buChar char="•"/>
            </a:pPr>
            <a:r>
              <a:rPr lang="en-US" sz="1200" dirty="0"/>
              <a:t>OK/NOK</a:t>
            </a:r>
          </a:p>
          <a:p>
            <a:pPr lvl="1">
              <a:spcBef>
                <a:spcPts val="100"/>
              </a:spcBef>
              <a:spcAft>
                <a:spcPts val="100"/>
              </a:spcAft>
              <a:buClr>
                <a:schemeClr val="tx1"/>
              </a:buClr>
              <a:buFont typeface="Arial" panose="020B0604020202020204" pitchFamily="34" charset="0"/>
              <a:buChar char="•"/>
            </a:pPr>
            <a:r>
              <a:rPr lang="en-US" sz="1200" dirty="0"/>
              <a:t>Torque profile</a:t>
            </a:r>
          </a:p>
          <a:p>
            <a:pPr lvl="1">
              <a:spcBef>
                <a:spcPts val="100"/>
              </a:spcBef>
              <a:spcAft>
                <a:spcPts val="100"/>
              </a:spcAft>
              <a:buClr>
                <a:schemeClr val="tx1"/>
              </a:buClr>
              <a:buFont typeface="Arial" panose="020B0604020202020204" pitchFamily="34" charset="0"/>
              <a:buChar char="•"/>
            </a:pPr>
            <a:r>
              <a:rPr lang="en-US" sz="1200" dirty="0"/>
              <a:t>Speed profile</a:t>
            </a:r>
          </a:p>
          <a:p>
            <a:pPr lvl="1">
              <a:spcBef>
                <a:spcPts val="100"/>
              </a:spcBef>
              <a:spcAft>
                <a:spcPts val="100"/>
              </a:spcAft>
              <a:buClr>
                <a:schemeClr val="tx1"/>
              </a:buClr>
              <a:buFont typeface="Arial" panose="020B0604020202020204" pitchFamily="34" charset="0"/>
              <a:buChar char="•"/>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15" name="Picture 14"/>
          <p:cNvPicPr>
            <a:picLocks noChangeAspect="1"/>
          </p:cNvPicPr>
          <p:nvPr/>
        </p:nvPicPr>
        <p:blipFill>
          <a:blip r:embed="rId4"/>
          <a:stretch>
            <a:fillRect/>
          </a:stretch>
        </p:blipFill>
        <p:spPr>
          <a:xfrm>
            <a:off x="8821192" y="-4104"/>
            <a:ext cx="3348584" cy="1052253"/>
          </a:xfrm>
          <a:prstGeom prst="rect">
            <a:avLst/>
          </a:prstGeom>
        </p:spPr>
      </p:pic>
      <p:sp>
        <p:nvSpPr>
          <p:cNvPr id="16" name="Rectangle 15"/>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3232327323"/>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3355340" y="3566621"/>
            <a:ext cx="4070278" cy="3068140"/>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32</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ST020 Module positioning &amp; mounting EST-FT</a:t>
            </a:r>
          </a:p>
        </p:txBody>
      </p:sp>
      <p:sp>
        <p:nvSpPr>
          <p:cNvPr id="17" name="Vertical Text Placeholder 1"/>
          <p:cNvSpPr>
            <a:spLocks noGrp="1"/>
          </p:cNvSpPr>
          <p:nvPr>
            <p:ph type="body" orient="vert" idx="1"/>
          </p:nvPr>
        </p:nvSpPr>
        <p:spPr>
          <a:xfrm>
            <a:off x="367634" y="1159272"/>
            <a:ext cx="7067039" cy="2963267"/>
          </a:xfrm>
        </p:spPr>
        <p:txBody>
          <a:bodyPr/>
          <a:lstStyle/>
          <a:p>
            <a:pPr marL="0" indent="0">
              <a:spcBef>
                <a:spcPts val="100"/>
              </a:spcBef>
              <a:spcAft>
                <a:spcPts val="100"/>
              </a:spcAft>
              <a:buClr>
                <a:schemeClr val="tx1"/>
              </a:buClr>
              <a:buNone/>
            </a:pPr>
            <a:r>
              <a:rPr lang="en-US" sz="1600" b="1" dirty="0"/>
              <a:t> 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is identified and battery pack program is loaded</a:t>
            </a:r>
          </a:p>
          <a:p>
            <a:pPr marL="342900" indent="-342900">
              <a:spcBef>
                <a:spcPts val="100"/>
              </a:spcBef>
              <a:spcAft>
                <a:spcPts val="100"/>
              </a:spcAft>
              <a:buClr>
                <a:schemeClr val="tx1"/>
              </a:buClr>
              <a:buFont typeface="+mj-lt"/>
              <a:buAutoNum type="arabicPeriod"/>
            </a:pPr>
            <a:r>
              <a:rPr lang="en-US" sz="1200" dirty="0"/>
              <a:t>010R01 makes a thermal image of the modules with IR camera above the module skid</a:t>
            </a:r>
          </a:p>
          <a:p>
            <a:pPr marL="342900" indent="-342900">
              <a:spcBef>
                <a:spcPts val="100"/>
              </a:spcBef>
              <a:spcAft>
                <a:spcPts val="100"/>
              </a:spcAft>
              <a:buClr>
                <a:schemeClr val="tx1"/>
              </a:buClr>
              <a:buFont typeface="+mj-lt"/>
              <a:buAutoNum type="arabicPeriod"/>
            </a:pPr>
            <a:r>
              <a:rPr lang="en-US" sz="1200" dirty="0"/>
              <a:t>010R01 uses a camera to check if all modules are there, precisely locates the modules at material position FX02, picks modules and scans module QR-code. After this, the bottom of the module is checked with a fixed camera, the position of the battery pack housing is determined and the modules are placed (x2) (</a:t>
            </a:r>
            <a:r>
              <a:rPr lang="en-US" sz="1200" u="sng" dirty="0"/>
              <a:t>No fasteners needed</a:t>
            </a:r>
            <a:r>
              <a:rPr lang="en-US" sz="1200" dirty="0"/>
              <a:t>)</a:t>
            </a:r>
          </a:p>
          <a:p>
            <a:pPr marL="342900" indent="-342900">
              <a:spcBef>
                <a:spcPts val="100"/>
              </a:spcBef>
              <a:spcAft>
                <a:spcPts val="100"/>
              </a:spcAft>
              <a:buClr>
                <a:schemeClr val="tx1"/>
              </a:buClr>
              <a:buFont typeface="+mj-lt"/>
              <a:buAutoNum type="arabicPeriod"/>
            </a:pPr>
            <a:r>
              <a:rPr lang="en-US" sz="1200" dirty="0"/>
              <a:t>010R01 makes a thermal image of the pack with IR camera</a:t>
            </a:r>
          </a:p>
          <a:p>
            <a:pPr marL="342900" indent="-342900">
              <a:spcBef>
                <a:spcPts val="100"/>
              </a:spcBef>
              <a:spcAft>
                <a:spcPts val="100"/>
              </a:spcAft>
              <a:buClr>
                <a:schemeClr val="tx1"/>
              </a:buClr>
              <a:buFont typeface="+mj-lt"/>
              <a:buAutoNum type="arabicPeriod"/>
            </a:pPr>
            <a:r>
              <a:rPr lang="en-US" sz="1200" dirty="0"/>
              <a:t>AGV drives into the station, picks up the skid at FX01 and transports battery pack to the next station</a:t>
            </a:r>
          </a:p>
        </p:txBody>
      </p:sp>
      <p:sp>
        <p:nvSpPr>
          <p:cNvPr id="33" name="Ellipse 34"/>
          <p:cNvSpPr>
            <a:spLocks/>
          </p:cNvSpPr>
          <p:nvPr/>
        </p:nvSpPr>
        <p:spPr>
          <a:xfrm>
            <a:off x="5309479" y="356662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pic>
        <p:nvPicPr>
          <p:cNvPr id="29" name="Picture 28"/>
          <p:cNvPicPr>
            <a:picLocks noChangeAspect="1"/>
          </p:cNvPicPr>
          <p:nvPr/>
        </p:nvPicPr>
        <p:blipFill>
          <a:blip r:embed="rId5"/>
          <a:stretch>
            <a:fillRect/>
          </a:stretch>
        </p:blipFill>
        <p:spPr>
          <a:xfrm>
            <a:off x="8821192" y="-4104"/>
            <a:ext cx="3348584" cy="1052253"/>
          </a:xfrm>
          <a:prstGeom prst="rect">
            <a:avLst/>
          </a:prstGeom>
        </p:spPr>
      </p:pic>
      <p:sp>
        <p:nvSpPr>
          <p:cNvPr id="30" name="Rectangle 29"/>
          <p:cNvSpPr/>
          <p:nvPr/>
        </p:nvSpPr>
        <p:spPr>
          <a:xfrm>
            <a:off x="10638352" y="218837"/>
            <a:ext cx="525929" cy="519326"/>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32" name="Picture 31"/>
          <p:cNvPicPr>
            <a:picLocks noChangeAspect="1"/>
          </p:cNvPicPr>
          <p:nvPr/>
        </p:nvPicPr>
        <p:blipFill>
          <a:blip r:embed="rId6"/>
          <a:stretch>
            <a:fillRect/>
          </a:stretch>
        </p:blipFill>
        <p:spPr>
          <a:xfrm>
            <a:off x="7434673" y="1047863"/>
            <a:ext cx="4735102" cy="4090374"/>
          </a:xfrm>
          <a:prstGeom prst="rect">
            <a:avLst/>
          </a:prstGeom>
        </p:spPr>
      </p:pic>
      <p:cxnSp>
        <p:nvCxnSpPr>
          <p:cNvPr id="35" name="Straight Arrow Connector 34"/>
          <p:cNvCxnSpPr>
            <a:endCxn id="43" idx="4"/>
          </p:cNvCxnSpPr>
          <p:nvPr/>
        </p:nvCxnSpPr>
        <p:spPr>
          <a:xfrm flipH="1" flipV="1">
            <a:off x="9850441" y="2756777"/>
            <a:ext cx="719153" cy="90639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10135389" y="2682379"/>
            <a:ext cx="2031416"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7434673" y="2682379"/>
            <a:ext cx="2085426"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0" name="Ellipse 34"/>
          <p:cNvSpPr>
            <a:spLocks/>
          </p:cNvSpPr>
          <p:nvPr/>
        </p:nvSpPr>
        <p:spPr>
          <a:xfrm>
            <a:off x="11271702" y="257437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41" name="Ellipse 34"/>
          <p:cNvSpPr>
            <a:spLocks/>
          </p:cNvSpPr>
          <p:nvPr/>
        </p:nvSpPr>
        <p:spPr>
          <a:xfrm>
            <a:off x="10135389" y="310197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42" name="Ellipse 34"/>
          <p:cNvSpPr>
            <a:spLocks/>
          </p:cNvSpPr>
          <p:nvPr/>
        </p:nvSpPr>
        <p:spPr>
          <a:xfrm>
            <a:off x="8423951" y="256054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43" name="Ellipse 34"/>
          <p:cNvSpPr>
            <a:spLocks/>
          </p:cNvSpPr>
          <p:nvPr/>
        </p:nvSpPr>
        <p:spPr>
          <a:xfrm>
            <a:off x="9769441" y="254077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cxnSp>
        <p:nvCxnSpPr>
          <p:cNvPr id="44" name="Straight Arrow Connector 43"/>
          <p:cNvCxnSpPr/>
          <p:nvPr/>
        </p:nvCxnSpPr>
        <p:spPr>
          <a:xfrm>
            <a:off x="9867487" y="3438876"/>
            <a:ext cx="702107" cy="22429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Ellipse 34"/>
          <p:cNvSpPr>
            <a:spLocks/>
          </p:cNvSpPr>
          <p:nvPr/>
        </p:nvSpPr>
        <p:spPr>
          <a:xfrm>
            <a:off x="10073442" y="343208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cxnSp>
        <p:nvCxnSpPr>
          <p:cNvPr id="46" name="Straight Arrow Connector 45"/>
          <p:cNvCxnSpPr>
            <a:endCxn id="43" idx="4"/>
          </p:cNvCxnSpPr>
          <p:nvPr/>
        </p:nvCxnSpPr>
        <p:spPr>
          <a:xfrm flipH="1" flipV="1">
            <a:off x="9850441" y="2756777"/>
            <a:ext cx="3979" cy="66413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Ellipse 34"/>
          <p:cNvSpPr>
            <a:spLocks/>
          </p:cNvSpPr>
          <p:nvPr/>
        </p:nvSpPr>
        <p:spPr>
          <a:xfrm>
            <a:off x="9769440" y="304129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Tree>
    <p:extLst>
      <p:ext uri="{BB962C8B-B14F-4D97-AF65-F5344CB8AC3E}">
        <p14:creationId xmlns:p14="http://schemas.microsoft.com/office/powerpoint/2010/main" val="2831457349"/>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390" y="844168"/>
            <a:ext cx="8681219" cy="5790491"/>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33</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ST020 Fault handling</a:t>
            </a:r>
            <a:endParaRPr lang="nl-NL" altLang="en-US" sz="2000" dirty="0">
              <a:latin typeface="Arial" pitchFamily="34" charset="0"/>
              <a:cs typeface="Arial" pitchFamily="34" charset="0"/>
            </a:endParaRP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18" name="Picture 17"/>
          <p:cNvPicPr>
            <a:picLocks noChangeAspect="1"/>
          </p:cNvPicPr>
          <p:nvPr/>
        </p:nvPicPr>
        <p:blipFill>
          <a:blip r:embed="rId5"/>
          <a:stretch>
            <a:fillRect/>
          </a:stretch>
        </p:blipFill>
        <p:spPr>
          <a:xfrm>
            <a:off x="8821192" y="-4104"/>
            <a:ext cx="3348584" cy="1052253"/>
          </a:xfrm>
          <a:prstGeom prst="rect">
            <a:avLst/>
          </a:prstGeom>
        </p:spPr>
      </p:pic>
      <p:sp>
        <p:nvSpPr>
          <p:cNvPr id="19" name="Rectangle 18"/>
          <p:cNvSpPr/>
          <p:nvPr/>
        </p:nvSpPr>
        <p:spPr>
          <a:xfrm>
            <a:off x="10638352" y="218837"/>
            <a:ext cx="525929" cy="519326"/>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1584299202"/>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34</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ST020 Data logging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sp>
        <p:nvSpPr>
          <p:cNvPr id="18" name="Vertical Text Placeholder 1"/>
          <p:cNvSpPr txBox="1">
            <a:spLocks/>
          </p:cNvSpPr>
          <p:nvPr/>
        </p:nvSpPr>
        <p:spPr bwMode="auto">
          <a:xfrm>
            <a:off x="367635" y="1159272"/>
            <a:ext cx="8525564" cy="524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Clr>
                <a:schemeClr val="tx1"/>
              </a:buClr>
              <a:buFont typeface="Wingdings" pitchFamily="2" charset="2"/>
              <a:buNone/>
            </a:pPr>
            <a:r>
              <a:rPr lang="en-US" sz="1600" b="1" dirty="0"/>
              <a:t>Cycle time logging:</a:t>
            </a:r>
          </a:p>
          <a:p>
            <a:pPr marL="0" indent="0" defTabSz="914400">
              <a:spcBef>
                <a:spcPts val="100"/>
              </a:spcBef>
              <a:spcAft>
                <a:spcPts val="100"/>
              </a:spcAft>
              <a:buClr>
                <a:schemeClr val="tx1"/>
              </a:buClr>
              <a:buFont typeface="Wingdings" pitchFamily="2" charset="2"/>
              <a:buNone/>
            </a:pPr>
            <a:r>
              <a:rPr lang="en-US" sz="1200" dirty="0"/>
              <a:t>To monitor cycle time, the timestamp will be logged at the following moments:</a:t>
            </a:r>
          </a:p>
          <a:p>
            <a:pPr defTabSz="914400">
              <a:spcBef>
                <a:spcPts val="100"/>
              </a:spcBef>
              <a:spcAft>
                <a:spcPts val="100"/>
              </a:spcAft>
              <a:buClr>
                <a:schemeClr val="tx1"/>
              </a:buClr>
              <a:buFont typeface="Arial" panose="020B0604020202020204" pitchFamily="34" charset="0"/>
              <a:buChar char="•"/>
            </a:pPr>
            <a:r>
              <a:rPr lang="en-US" sz="1200" dirty="0"/>
              <a:t>Skid is docked off</a:t>
            </a:r>
          </a:p>
          <a:p>
            <a:pPr defTabSz="914400">
              <a:spcBef>
                <a:spcPts val="100"/>
              </a:spcBef>
              <a:spcAft>
                <a:spcPts val="100"/>
              </a:spcAft>
              <a:buClr>
                <a:schemeClr val="tx1"/>
              </a:buClr>
              <a:buFont typeface="Arial" panose="020B0604020202020204" pitchFamily="34" charset="0"/>
              <a:buChar char="•"/>
            </a:pPr>
            <a:r>
              <a:rPr lang="en-US" sz="1200" dirty="0"/>
              <a:t>Process step is completed</a:t>
            </a:r>
          </a:p>
          <a:p>
            <a:pPr defTabSz="914400">
              <a:spcBef>
                <a:spcPts val="100"/>
              </a:spcBef>
              <a:spcAft>
                <a:spcPts val="100"/>
              </a:spcAft>
              <a:buClr>
                <a:schemeClr val="tx1"/>
              </a:buClr>
              <a:buFont typeface="Arial" panose="020B0604020202020204" pitchFamily="34" charset="0"/>
              <a:buChar char="•"/>
            </a:pPr>
            <a:r>
              <a:rPr lang="en-US" sz="1200" dirty="0"/>
              <a:t>Skid is released for transport</a:t>
            </a:r>
          </a:p>
          <a:p>
            <a:pPr defTabSz="914400">
              <a:spcBef>
                <a:spcPts val="100"/>
              </a:spcBef>
              <a:spcAft>
                <a:spcPts val="100"/>
              </a:spcAft>
              <a:buClr>
                <a:schemeClr val="tx1"/>
              </a:buClr>
              <a:buFont typeface="Arial" panose="020B0604020202020204" pitchFamily="34" charset="0"/>
              <a:buChar char="•"/>
            </a:pPr>
            <a:r>
              <a:rPr lang="en-US" sz="1200" dirty="0"/>
              <a:t>Skid is loaded</a:t>
            </a:r>
          </a:p>
          <a:p>
            <a:pPr marL="0" indent="0" defTabSz="914400">
              <a:spcBef>
                <a:spcPts val="100"/>
              </a:spcBef>
              <a:spcAft>
                <a:spcPts val="100"/>
              </a:spcAft>
              <a:buClr>
                <a:schemeClr val="tx1"/>
              </a:buClr>
              <a:buFont typeface="Wingdings" pitchFamily="2" charset="2"/>
              <a:buNone/>
            </a:pPr>
            <a:r>
              <a:rPr lang="en-US" sz="1600" b="1" dirty="0"/>
              <a:t>Process data logging:</a:t>
            </a:r>
            <a:endParaRPr lang="en-US" sz="1200" dirty="0"/>
          </a:p>
          <a:p>
            <a:pPr defTabSz="914400">
              <a:spcBef>
                <a:spcPts val="100"/>
              </a:spcBef>
              <a:spcAft>
                <a:spcPts val="100"/>
              </a:spcAft>
              <a:buClr>
                <a:schemeClr val="tx1"/>
              </a:buClr>
              <a:buFont typeface="Arial" panose="020B0604020202020204" pitchFamily="34" charset="0"/>
              <a:buChar char="•"/>
            </a:pPr>
            <a:r>
              <a:rPr lang="en-US" sz="1200" dirty="0"/>
              <a:t>Modules:</a:t>
            </a:r>
          </a:p>
          <a:p>
            <a:pPr lvl="1" defTabSz="914400">
              <a:spcBef>
                <a:spcPts val="100"/>
              </a:spcBef>
              <a:spcAft>
                <a:spcPts val="100"/>
              </a:spcAft>
              <a:buClr>
                <a:schemeClr val="tx1"/>
              </a:buClr>
              <a:buFont typeface="Arial" panose="020B0604020202020204" pitchFamily="34" charset="0"/>
              <a:buChar char="•"/>
            </a:pPr>
            <a:r>
              <a:rPr lang="en-US" sz="1200" dirty="0"/>
              <a:t>Type and serial number that are scanned</a:t>
            </a:r>
          </a:p>
          <a:p>
            <a:pPr lvl="1" defTabSz="914400">
              <a:spcBef>
                <a:spcPts val="100"/>
              </a:spcBef>
              <a:spcAft>
                <a:spcPts val="100"/>
              </a:spcAft>
              <a:buClr>
                <a:schemeClr val="tx1"/>
              </a:buClr>
              <a:buFont typeface="Arial" panose="020B0604020202020204" pitchFamily="34" charset="0"/>
              <a:buChar char="•"/>
            </a:pPr>
            <a:r>
              <a:rPr lang="en-US" sz="1200" dirty="0"/>
              <a:t>Thermal data per module from IR snapshots </a:t>
            </a:r>
          </a:p>
          <a:p>
            <a:pPr defTabSz="914400">
              <a:spcBef>
                <a:spcPts val="100"/>
              </a:spcBef>
              <a:spcAft>
                <a:spcPts val="100"/>
              </a:spcAft>
              <a:buClr>
                <a:schemeClr val="tx1"/>
              </a:buClr>
              <a:buFont typeface="Arial" panose="020B0604020202020204" pitchFamily="34" charset="0"/>
              <a:buChar char="•"/>
            </a:pPr>
            <a:r>
              <a:rPr lang="en-US" sz="1200" dirty="0"/>
              <a:t>Tightening action parameters:</a:t>
            </a:r>
          </a:p>
          <a:p>
            <a:pPr lvl="1" defTabSz="914400">
              <a:spcBef>
                <a:spcPts val="100"/>
              </a:spcBef>
              <a:spcAft>
                <a:spcPts val="100"/>
              </a:spcAft>
              <a:buClr>
                <a:schemeClr val="tx1"/>
              </a:buClr>
              <a:buFont typeface="Arial" panose="020B0604020202020204" pitchFamily="34" charset="0"/>
              <a:buChar char="•"/>
            </a:pPr>
            <a:r>
              <a:rPr lang="en-US" sz="1200" dirty="0"/>
              <a:t>Screw type</a:t>
            </a:r>
          </a:p>
          <a:p>
            <a:pPr lvl="1" defTabSz="914400">
              <a:spcBef>
                <a:spcPts val="100"/>
              </a:spcBef>
              <a:spcAft>
                <a:spcPts val="100"/>
              </a:spcAft>
              <a:buClr>
                <a:schemeClr val="tx1"/>
              </a:buClr>
              <a:buFont typeface="Arial" panose="020B0604020202020204" pitchFamily="34" charset="0"/>
              <a:buChar char="•"/>
            </a:pPr>
            <a:r>
              <a:rPr lang="en-US" sz="1200" dirty="0"/>
              <a:t>Number in sequence (corresponding with specific location)</a:t>
            </a:r>
          </a:p>
          <a:p>
            <a:pPr lvl="1" defTabSz="914400">
              <a:spcBef>
                <a:spcPts val="100"/>
              </a:spcBef>
              <a:spcAft>
                <a:spcPts val="100"/>
              </a:spcAft>
              <a:buClr>
                <a:schemeClr val="tx1"/>
              </a:buClr>
              <a:buFont typeface="Arial" panose="020B0604020202020204" pitchFamily="34" charset="0"/>
              <a:buChar char="•"/>
            </a:pPr>
            <a:r>
              <a:rPr lang="en-US" sz="1200" dirty="0"/>
              <a:t>OK/NOK</a:t>
            </a:r>
          </a:p>
          <a:p>
            <a:pPr lvl="1" defTabSz="914400">
              <a:spcBef>
                <a:spcPts val="100"/>
              </a:spcBef>
              <a:spcAft>
                <a:spcPts val="100"/>
              </a:spcAft>
              <a:buClr>
                <a:schemeClr val="tx1"/>
              </a:buClr>
              <a:buFont typeface="Arial" panose="020B0604020202020204" pitchFamily="34" charset="0"/>
              <a:buChar char="•"/>
            </a:pPr>
            <a:r>
              <a:rPr lang="en-US" sz="1200" dirty="0"/>
              <a:t>Torque profile</a:t>
            </a:r>
          </a:p>
          <a:p>
            <a:pPr lvl="1" defTabSz="914400">
              <a:spcBef>
                <a:spcPts val="100"/>
              </a:spcBef>
              <a:spcAft>
                <a:spcPts val="100"/>
              </a:spcAft>
              <a:buClr>
                <a:schemeClr val="tx1"/>
              </a:buClr>
              <a:buFont typeface="Arial" panose="020B0604020202020204" pitchFamily="34" charset="0"/>
              <a:buChar char="•"/>
            </a:pPr>
            <a:r>
              <a:rPr lang="en-US" sz="1200" dirty="0"/>
              <a:t>Speed profile</a:t>
            </a:r>
          </a:p>
          <a:p>
            <a:pPr lvl="1" defTabSz="914400">
              <a:spcBef>
                <a:spcPts val="100"/>
              </a:spcBef>
              <a:spcAft>
                <a:spcPts val="100"/>
              </a:spcAft>
              <a:buClr>
                <a:schemeClr val="tx1"/>
              </a:buClr>
              <a:buFont typeface="Arial" panose="020B0604020202020204" pitchFamily="34" charset="0"/>
              <a:buChar char="•"/>
            </a:pPr>
            <a:r>
              <a:rPr lang="en-US" sz="1200" dirty="0"/>
              <a:t>Depth</a:t>
            </a:r>
          </a:p>
          <a:p>
            <a:pPr lvl="1" defTabSz="914400">
              <a:spcBef>
                <a:spcPts val="100"/>
              </a:spcBef>
              <a:spcAft>
                <a:spcPts val="100"/>
              </a:spcAft>
              <a:buClr>
                <a:schemeClr val="tx1"/>
              </a:buClr>
              <a:buFont typeface="Arial" panose="020B0604020202020204" pitchFamily="34" charset="0"/>
              <a:buChar char="•"/>
            </a:pPr>
            <a:r>
              <a:rPr lang="en-US" sz="1200" dirty="0"/>
              <a:t>Location + quality of holes from camera data (+ NOK pictures?)</a:t>
            </a:r>
          </a:p>
          <a:p>
            <a:pPr lvl="1" defTabSz="914400">
              <a:spcBef>
                <a:spcPts val="100"/>
              </a:spcBef>
              <a:spcAft>
                <a:spcPts val="100"/>
              </a:spcAft>
              <a:buClr>
                <a:schemeClr val="tx1"/>
              </a:buClr>
              <a:buFont typeface="Arial" panose="020B0604020202020204" pitchFamily="34" charset="0"/>
              <a:buChar char="•"/>
            </a:pPr>
            <a:endParaRPr lang="en-US" sz="1200" dirty="0"/>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solidFill>
                <a:srgbClr val="FF0000"/>
              </a:solidFill>
            </a:endParaRPr>
          </a:p>
        </p:txBody>
      </p:sp>
      <p:pic>
        <p:nvPicPr>
          <p:cNvPr id="19" name="Picture 18"/>
          <p:cNvPicPr>
            <a:picLocks noChangeAspect="1"/>
          </p:cNvPicPr>
          <p:nvPr/>
        </p:nvPicPr>
        <p:blipFill>
          <a:blip r:embed="rId4"/>
          <a:stretch>
            <a:fillRect/>
          </a:stretch>
        </p:blipFill>
        <p:spPr>
          <a:xfrm>
            <a:off x="8821192" y="-4104"/>
            <a:ext cx="3348584" cy="1052253"/>
          </a:xfrm>
          <a:prstGeom prst="rect">
            <a:avLst/>
          </a:prstGeom>
        </p:spPr>
      </p:pic>
      <p:sp>
        <p:nvSpPr>
          <p:cNvPr id="20" name="Rectangle 19"/>
          <p:cNvSpPr/>
          <p:nvPr/>
        </p:nvSpPr>
        <p:spPr>
          <a:xfrm>
            <a:off x="10638352" y="218837"/>
            <a:ext cx="525929" cy="519326"/>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2604140700"/>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l="5534" t="1086"/>
          <a:stretch/>
        </p:blipFill>
        <p:spPr>
          <a:xfrm>
            <a:off x="5623732" y="3186435"/>
            <a:ext cx="3398736" cy="3407500"/>
          </a:xfrm>
          <a:prstGeom prst="rect">
            <a:avLst/>
          </a:prstGeom>
        </p:spPr>
      </p:pic>
      <p:pic>
        <p:nvPicPr>
          <p:cNvPr id="58" name="Picture 57"/>
          <p:cNvPicPr>
            <a:picLocks noChangeAspect="1"/>
          </p:cNvPicPr>
          <p:nvPr/>
        </p:nvPicPr>
        <p:blipFill rotWithShape="1">
          <a:blip r:embed="rId4"/>
          <a:srcRect b="15360"/>
          <a:stretch/>
        </p:blipFill>
        <p:spPr>
          <a:xfrm rot="5400000">
            <a:off x="8405921" y="3002651"/>
            <a:ext cx="4078128" cy="2959557"/>
          </a:xfrm>
          <a:prstGeom prst="rect">
            <a:avLst/>
          </a:prstGeom>
        </p:spPr>
      </p:pic>
      <p:pic>
        <p:nvPicPr>
          <p:cNvPr id="5" name="Picture 4"/>
          <p:cNvPicPr>
            <a:picLocks noChangeAspect="1"/>
          </p:cNvPicPr>
          <p:nvPr/>
        </p:nvPicPr>
        <p:blipFill rotWithShape="1">
          <a:blip r:embed="rId5"/>
          <a:srcRect l="9653" t="7620" r="44860" b="20895"/>
          <a:stretch/>
        </p:blipFill>
        <p:spPr>
          <a:xfrm>
            <a:off x="3750004" y="4519024"/>
            <a:ext cx="1862368" cy="2077132"/>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35</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ST030 Electric &amp; thermal installation EST-FT</a:t>
            </a:r>
          </a:p>
        </p:txBody>
      </p:sp>
      <p:sp>
        <p:nvSpPr>
          <p:cNvPr id="46"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work instruction is loaded on the information screen and thermal image is made with IR camera</a:t>
            </a:r>
          </a:p>
          <a:p>
            <a:pPr marL="342900" indent="-342900">
              <a:spcBef>
                <a:spcPts val="100"/>
              </a:spcBef>
              <a:spcAft>
                <a:spcPts val="100"/>
              </a:spcAft>
              <a:buClr>
                <a:schemeClr val="tx1"/>
              </a:buClr>
              <a:buFont typeface="+mj-lt"/>
              <a:buAutoNum type="arabicPeriod"/>
            </a:pPr>
            <a:r>
              <a:rPr lang="en-GB" sz="1200" dirty="0"/>
              <a:t>Operator scans tray and picks 2 connectors and 2 plugs and mounts them at specified locations (receptacles closest to the </a:t>
            </a:r>
            <a:r>
              <a:rPr lang="en-GB" sz="1200" dirty="0" err="1"/>
              <a:t>center</a:t>
            </a:r>
            <a:r>
              <a:rPr lang="en-GB" sz="1200" dirty="0"/>
              <a:t> of the module, 38cm wire on the left, 22cm wire on the right, use 4 TORX M3x8 screws)</a:t>
            </a:r>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p:txBody>
      </p:sp>
      <p:sp>
        <p:nvSpPr>
          <p:cNvPr id="30" name="Ellipse 34"/>
          <p:cNvSpPr>
            <a:spLocks/>
          </p:cNvSpPr>
          <p:nvPr/>
        </p:nvSpPr>
        <p:spPr>
          <a:xfrm>
            <a:off x="7242100" y="319332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31" name="Oval 30"/>
          <p:cNvSpPr/>
          <p:nvPr/>
        </p:nvSpPr>
        <p:spPr>
          <a:xfrm>
            <a:off x="5601012" y="4552275"/>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33" name="Oval 32"/>
          <p:cNvSpPr/>
          <p:nvPr/>
        </p:nvSpPr>
        <p:spPr>
          <a:xfrm>
            <a:off x="6706730" y="5923962"/>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cxnSp>
        <p:nvCxnSpPr>
          <p:cNvPr id="54" name="Straight Arrow Connector 53"/>
          <p:cNvCxnSpPr/>
          <p:nvPr/>
        </p:nvCxnSpPr>
        <p:spPr>
          <a:xfrm flipV="1">
            <a:off x="3814755" y="5814557"/>
            <a:ext cx="228603" cy="5209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a:off x="4281197" y="4260252"/>
            <a:ext cx="144015" cy="62993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H="1">
            <a:off x="5400614" y="4540064"/>
            <a:ext cx="144015" cy="62993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42" idx="0"/>
            <a:endCxn id="45" idx="4"/>
          </p:cNvCxnSpPr>
          <p:nvPr/>
        </p:nvCxnSpPr>
        <p:spPr>
          <a:xfrm flipV="1">
            <a:off x="10176434" y="4633718"/>
            <a:ext cx="933408" cy="10014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11191165" y="4482430"/>
            <a:ext cx="97861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44" idx="4"/>
            <a:endCxn id="45" idx="0"/>
          </p:cNvCxnSpPr>
          <p:nvPr/>
        </p:nvCxnSpPr>
        <p:spPr>
          <a:xfrm>
            <a:off x="10176434" y="3366205"/>
            <a:ext cx="933408" cy="1051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Ellipse 34"/>
          <p:cNvSpPr>
            <a:spLocks/>
          </p:cNvSpPr>
          <p:nvPr/>
        </p:nvSpPr>
        <p:spPr>
          <a:xfrm>
            <a:off x="10095434" y="56351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4" name="Ellipse 34"/>
          <p:cNvSpPr>
            <a:spLocks/>
          </p:cNvSpPr>
          <p:nvPr/>
        </p:nvSpPr>
        <p:spPr>
          <a:xfrm>
            <a:off x="10095434" y="315020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5" name="Ellipse 34"/>
          <p:cNvSpPr>
            <a:spLocks/>
          </p:cNvSpPr>
          <p:nvPr/>
        </p:nvSpPr>
        <p:spPr>
          <a:xfrm>
            <a:off x="11028842" y="441771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47" name="Ellipse 34"/>
          <p:cNvSpPr>
            <a:spLocks/>
          </p:cNvSpPr>
          <p:nvPr/>
        </p:nvSpPr>
        <p:spPr>
          <a:xfrm>
            <a:off x="11680470" y="423479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pic>
        <p:nvPicPr>
          <p:cNvPr id="48" name="Picture 47"/>
          <p:cNvPicPr>
            <a:picLocks noChangeAspect="1"/>
          </p:cNvPicPr>
          <p:nvPr/>
        </p:nvPicPr>
        <p:blipFill>
          <a:blip r:embed="rId7"/>
          <a:stretch>
            <a:fillRect/>
          </a:stretch>
        </p:blipFill>
        <p:spPr>
          <a:xfrm>
            <a:off x="8821192" y="-4104"/>
            <a:ext cx="3348584" cy="1052253"/>
          </a:xfrm>
          <a:prstGeom prst="rect">
            <a:avLst/>
          </a:prstGeom>
        </p:spPr>
      </p:pic>
      <p:sp>
        <p:nvSpPr>
          <p:cNvPr id="55" name="Rectangle 54"/>
          <p:cNvSpPr/>
          <p:nvPr/>
        </p:nvSpPr>
        <p:spPr>
          <a:xfrm>
            <a:off x="10062820" y="477194"/>
            <a:ext cx="342547" cy="260969"/>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cxnSp>
        <p:nvCxnSpPr>
          <p:cNvPr id="36" name="Straight Arrow Connector 35"/>
          <p:cNvCxnSpPr/>
          <p:nvPr/>
        </p:nvCxnSpPr>
        <p:spPr>
          <a:xfrm flipV="1">
            <a:off x="4997613" y="6121796"/>
            <a:ext cx="228603" cy="52096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750971" y="6269253"/>
            <a:ext cx="1096198" cy="276999"/>
          </a:xfrm>
          <a:prstGeom prst="rect">
            <a:avLst/>
          </a:prstGeom>
          <a:solidFill>
            <a:schemeClr val="bg1"/>
          </a:solidFill>
        </p:spPr>
        <p:txBody>
          <a:bodyPr wrap="none" rtlCol="0">
            <a:spAutoFit/>
          </a:bodyPr>
          <a:lstStyle/>
          <a:p>
            <a:r>
              <a:rPr lang="en-US" sz="1200" dirty="0"/>
              <a:t>3Nm </a:t>
            </a:r>
            <a:r>
              <a:rPr lang="en-US" sz="1200" dirty="0" err="1"/>
              <a:t>Torx</a:t>
            </a:r>
            <a:r>
              <a:rPr lang="en-US" sz="1200" dirty="0"/>
              <a:t> M3</a:t>
            </a:r>
          </a:p>
        </p:txBody>
      </p:sp>
    </p:spTree>
    <p:extLst>
      <p:ext uri="{BB962C8B-B14F-4D97-AF65-F5344CB8AC3E}">
        <p14:creationId xmlns:p14="http://schemas.microsoft.com/office/powerpoint/2010/main" val="137643077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rotWithShape="1">
          <a:blip r:embed="rId3" cstate="print">
            <a:extLst>
              <a:ext uri="{28A0092B-C50C-407E-A947-70E740481C1C}">
                <a14:useLocalDpi xmlns:a14="http://schemas.microsoft.com/office/drawing/2010/main" val="0"/>
              </a:ext>
            </a:extLst>
          </a:blip>
          <a:srcRect l="5573"/>
          <a:stretch/>
        </p:blipFill>
        <p:spPr>
          <a:xfrm>
            <a:off x="5736415" y="3186164"/>
            <a:ext cx="3357884" cy="3404896"/>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36</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ST030 Electric &amp; thermal installation EST-FT</a:t>
            </a:r>
          </a:p>
        </p:txBody>
      </p:sp>
      <p:sp>
        <p:nvSpPr>
          <p:cNvPr id="46"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work instruction is loaded on the information screen and thermal image is made with IR camera</a:t>
            </a:r>
          </a:p>
          <a:p>
            <a:pPr marL="342900" indent="-342900">
              <a:spcBef>
                <a:spcPts val="100"/>
              </a:spcBef>
              <a:spcAft>
                <a:spcPts val="100"/>
              </a:spcAft>
              <a:buClr>
                <a:schemeClr val="tx1"/>
              </a:buClr>
              <a:buFont typeface="+mj-lt"/>
              <a:buAutoNum type="arabicPeriod"/>
            </a:pPr>
            <a:r>
              <a:rPr lang="en-GB" sz="1200" dirty="0"/>
              <a:t>Operator scans tray and picks 2 connectors and 2 plugs and mounts them at specified locations.</a:t>
            </a:r>
          </a:p>
          <a:p>
            <a:pPr marL="342900" indent="-342900">
              <a:spcBef>
                <a:spcPts val="100"/>
              </a:spcBef>
              <a:spcAft>
                <a:spcPts val="100"/>
              </a:spcAft>
              <a:buClr>
                <a:schemeClr val="tx1"/>
              </a:buClr>
              <a:buFont typeface="+mj-lt"/>
              <a:buAutoNum type="arabicPeriod"/>
            </a:pPr>
            <a:r>
              <a:rPr lang="en-GB" sz="1200" dirty="0"/>
              <a:t>Operator connects </a:t>
            </a:r>
            <a:r>
              <a:rPr lang="en-GB" sz="1200" dirty="0" err="1"/>
              <a:t>wireharness</a:t>
            </a:r>
            <a:r>
              <a:rPr lang="en-GB" sz="1200" dirty="0"/>
              <a:t> from the modules to the cell interconnect board (2x)</a:t>
            </a:r>
          </a:p>
          <a:p>
            <a:pPr marL="342900" indent="-342900">
              <a:spcBef>
                <a:spcPts val="100"/>
              </a:spcBef>
              <a:spcAft>
                <a:spcPts val="100"/>
              </a:spcAft>
              <a:buClr>
                <a:schemeClr val="tx1"/>
              </a:buClr>
              <a:buFont typeface="+mj-lt"/>
              <a:buAutoNum type="arabicPeriod"/>
            </a:pPr>
            <a:r>
              <a:rPr lang="en-GB" sz="1200" dirty="0"/>
              <a:t>Operator scans trays of </a:t>
            </a:r>
            <a:r>
              <a:rPr lang="en-GB" sz="1200" dirty="0" err="1"/>
              <a:t>busbars</a:t>
            </a:r>
            <a:r>
              <a:rPr lang="en-GB" sz="1200" dirty="0"/>
              <a:t>, picks the parts, mounts them at specified location</a:t>
            </a:r>
          </a:p>
          <a:p>
            <a:pPr marL="0" indent="0">
              <a:spcBef>
                <a:spcPts val="100"/>
              </a:spcBef>
              <a:spcAft>
                <a:spcPts val="100"/>
              </a:spcAft>
              <a:buClr>
                <a:schemeClr val="tx1"/>
              </a:buClr>
              <a:buNone/>
            </a:pPr>
            <a:r>
              <a:rPr lang="en-GB" sz="1200" dirty="0"/>
              <a:t>(First the negative black busbar, then red intermediate </a:t>
            </a:r>
            <a:r>
              <a:rPr lang="en-GB" sz="1200" dirty="0" err="1"/>
              <a:t>busbar+wire</a:t>
            </a:r>
            <a:r>
              <a:rPr lang="en-GB" sz="1200" dirty="0"/>
              <a:t>, then red positive busbar, then other intermediate busbar </a:t>
            </a:r>
          </a:p>
          <a:p>
            <a:pPr marL="342900" indent="-342900">
              <a:spcBef>
                <a:spcPts val="100"/>
              </a:spcBef>
              <a:spcAft>
                <a:spcPts val="100"/>
              </a:spcAft>
              <a:buClr>
                <a:schemeClr val="tx1"/>
              </a:buClr>
              <a:buFont typeface="+mj-lt"/>
              <a:buAutoNum type="arabicPeriod"/>
            </a:pPr>
            <a:endParaRPr lang="en-GB" sz="1200" dirty="0"/>
          </a:p>
          <a:p>
            <a:pPr marL="342900" indent="-342900">
              <a:spcBef>
                <a:spcPts val="100"/>
              </a:spcBef>
              <a:spcAft>
                <a:spcPts val="100"/>
              </a:spcAft>
              <a:buClr>
                <a:schemeClr val="tx1"/>
              </a:buClr>
              <a:buFont typeface="+mj-lt"/>
              <a:buAutoNum type="arabicPeriod"/>
            </a:pPr>
            <a:endParaRPr lang="en-GB"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p:txBody>
      </p:sp>
      <p:pic>
        <p:nvPicPr>
          <p:cNvPr id="28" name="Picture 27"/>
          <p:cNvPicPr>
            <a:picLocks noChangeAspect="1"/>
          </p:cNvPicPr>
          <p:nvPr/>
        </p:nvPicPr>
        <p:blipFill>
          <a:blip r:embed="rId5"/>
          <a:stretch>
            <a:fillRect/>
          </a:stretch>
        </p:blipFill>
        <p:spPr>
          <a:xfrm>
            <a:off x="8821192" y="-4104"/>
            <a:ext cx="3348584" cy="1052253"/>
          </a:xfrm>
          <a:prstGeom prst="rect">
            <a:avLst/>
          </a:prstGeom>
        </p:spPr>
      </p:pic>
      <p:sp>
        <p:nvSpPr>
          <p:cNvPr id="29" name="Rectangle 28"/>
          <p:cNvSpPr/>
          <p:nvPr/>
        </p:nvSpPr>
        <p:spPr>
          <a:xfrm>
            <a:off x="10062820" y="477194"/>
            <a:ext cx="342547" cy="260969"/>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36" name="Picture 35"/>
          <p:cNvPicPr>
            <a:picLocks noChangeAspect="1"/>
          </p:cNvPicPr>
          <p:nvPr/>
        </p:nvPicPr>
        <p:blipFill rotWithShape="1">
          <a:blip r:embed="rId6"/>
          <a:srcRect b="15360"/>
          <a:stretch/>
        </p:blipFill>
        <p:spPr>
          <a:xfrm rot="5400000">
            <a:off x="8405921" y="3002651"/>
            <a:ext cx="4078128" cy="2959557"/>
          </a:xfrm>
          <a:prstGeom prst="rect">
            <a:avLst/>
          </a:prstGeom>
        </p:spPr>
      </p:pic>
      <p:cxnSp>
        <p:nvCxnSpPr>
          <p:cNvPr id="43" name="Straight Arrow Connector 42"/>
          <p:cNvCxnSpPr>
            <a:endCxn id="51" idx="4"/>
          </p:cNvCxnSpPr>
          <p:nvPr/>
        </p:nvCxnSpPr>
        <p:spPr>
          <a:xfrm flipV="1">
            <a:off x="10176434" y="4633718"/>
            <a:ext cx="933408" cy="10014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11191165" y="4482430"/>
            <a:ext cx="97861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51" idx="0"/>
          </p:cNvCxnSpPr>
          <p:nvPr/>
        </p:nvCxnSpPr>
        <p:spPr>
          <a:xfrm>
            <a:off x="10176434" y="3366205"/>
            <a:ext cx="933408" cy="1051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Ellipse 34"/>
          <p:cNvSpPr>
            <a:spLocks/>
          </p:cNvSpPr>
          <p:nvPr/>
        </p:nvSpPr>
        <p:spPr>
          <a:xfrm>
            <a:off x="11028842" y="441771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52" name="Ellipse 34"/>
          <p:cNvSpPr>
            <a:spLocks/>
          </p:cNvSpPr>
          <p:nvPr/>
        </p:nvSpPr>
        <p:spPr>
          <a:xfrm>
            <a:off x="11680470" y="423479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pic>
        <p:nvPicPr>
          <p:cNvPr id="27" name="Afbeelding 198" descr="Afbeelding met tekst, binnen&#10;&#10;Automatisch gegenereerde beschrijvin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03" y="4067437"/>
            <a:ext cx="5731510" cy="2579370"/>
          </a:xfrm>
          <a:prstGeom prst="rect">
            <a:avLst/>
          </a:prstGeom>
          <a:noFill/>
          <a:ln>
            <a:noFill/>
          </a:ln>
        </p:spPr>
      </p:pic>
      <p:sp>
        <p:nvSpPr>
          <p:cNvPr id="30" name="Oval 29"/>
          <p:cNvSpPr/>
          <p:nvPr/>
        </p:nvSpPr>
        <p:spPr>
          <a:xfrm>
            <a:off x="2279253" y="5302393"/>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31" name="Oval 30"/>
          <p:cNvSpPr/>
          <p:nvPr/>
        </p:nvSpPr>
        <p:spPr>
          <a:xfrm>
            <a:off x="3710492" y="5300049"/>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33" name="Ellipse 34"/>
          <p:cNvSpPr>
            <a:spLocks/>
          </p:cNvSpPr>
          <p:nvPr/>
        </p:nvSpPr>
        <p:spPr>
          <a:xfrm>
            <a:off x="2743950" y="407704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34" name="Ellipse 34"/>
          <p:cNvSpPr>
            <a:spLocks/>
          </p:cNvSpPr>
          <p:nvPr/>
        </p:nvSpPr>
        <p:spPr>
          <a:xfrm>
            <a:off x="7335462" y="318556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38" name="Ellipse 34"/>
          <p:cNvSpPr>
            <a:spLocks/>
          </p:cNvSpPr>
          <p:nvPr/>
        </p:nvSpPr>
        <p:spPr>
          <a:xfrm>
            <a:off x="10095434" y="56351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39" name="Ellipse 34"/>
          <p:cNvSpPr>
            <a:spLocks/>
          </p:cNvSpPr>
          <p:nvPr/>
        </p:nvSpPr>
        <p:spPr>
          <a:xfrm>
            <a:off x="10095434" y="315020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0" name="Ellipse 34"/>
          <p:cNvSpPr>
            <a:spLocks/>
          </p:cNvSpPr>
          <p:nvPr/>
        </p:nvSpPr>
        <p:spPr>
          <a:xfrm>
            <a:off x="10260703" y="314946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41" name="Ellipse 34"/>
          <p:cNvSpPr>
            <a:spLocks/>
          </p:cNvSpPr>
          <p:nvPr/>
        </p:nvSpPr>
        <p:spPr>
          <a:xfrm>
            <a:off x="10257434" y="56351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42" name="Ellipse 34"/>
          <p:cNvSpPr>
            <a:spLocks/>
          </p:cNvSpPr>
          <p:nvPr/>
        </p:nvSpPr>
        <p:spPr>
          <a:xfrm>
            <a:off x="10428157" y="315114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44" name="Ellipse 34"/>
          <p:cNvSpPr>
            <a:spLocks/>
          </p:cNvSpPr>
          <p:nvPr/>
        </p:nvSpPr>
        <p:spPr>
          <a:xfrm>
            <a:off x="10419434" y="563364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58" name="Oval 57"/>
          <p:cNvSpPr/>
          <p:nvPr/>
        </p:nvSpPr>
        <p:spPr>
          <a:xfrm>
            <a:off x="6951630" y="5783897"/>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59" name="Oval 58"/>
          <p:cNvSpPr/>
          <p:nvPr/>
        </p:nvSpPr>
        <p:spPr>
          <a:xfrm>
            <a:off x="8572378" y="4469540"/>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60" name="Oval 59"/>
          <p:cNvSpPr/>
          <p:nvPr/>
        </p:nvSpPr>
        <p:spPr>
          <a:xfrm>
            <a:off x="7706497" y="5107864"/>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61" name="Oval 60"/>
          <p:cNvSpPr/>
          <p:nvPr/>
        </p:nvSpPr>
        <p:spPr>
          <a:xfrm>
            <a:off x="5892850" y="4461708"/>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62" name="Oval 61"/>
          <p:cNvSpPr/>
          <p:nvPr/>
        </p:nvSpPr>
        <p:spPr>
          <a:xfrm>
            <a:off x="6933867" y="3919203"/>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63" name="TextBox 62"/>
          <p:cNvSpPr txBox="1"/>
          <p:nvPr/>
        </p:nvSpPr>
        <p:spPr>
          <a:xfrm>
            <a:off x="7713946" y="6032282"/>
            <a:ext cx="1132041" cy="461665"/>
          </a:xfrm>
          <a:prstGeom prst="rect">
            <a:avLst/>
          </a:prstGeom>
          <a:solidFill>
            <a:schemeClr val="bg1"/>
          </a:solidFill>
        </p:spPr>
        <p:txBody>
          <a:bodyPr wrap="none" rtlCol="0">
            <a:spAutoFit/>
          </a:bodyPr>
          <a:lstStyle/>
          <a:p>
            <a:r>
              <a:rPr lang="en-US" sz="1200" dirty="0"/>
              <a:t>6Nm </a:t>
            </a:r>
            <a:r>
              <a:rPr lang="en-US" sz="1200" dirty="0" err="1"/>
              <a:t>Torx</a:t>
            </a:r>
            <a:r>
              <a:rPr lang="en-US" sz="1200" dirty="0"/>
              <a:t> M5</a:t>
            </a:r>
          </a:p>
          <a:p>
            <a:r>
              <a:rPr lang="en-US" sz="1200" dirty="0"/>
              <a:t>10Nm Nut M8</a:t>
            </a:r>
          </a:p>
        </p:txBody>
      </p:sp>
    </p:spTree>
    <p:extLst>
      <p:ext uri="{BB962C8B-B14F-4D97-AF65-F5344CB8AC3E}">
        <p14:creationId xmlns:p14="http://schemas.microsoft.com/office/powerpoint/2010/main" val="2657160479"/>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89041" y="3386835"/>
            <a:ext cx="3396398" cy="3252024"/>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37</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ST030 Electric &amp; thermal installation EST-FT</a:t>
            </a:r>
          </a:p>
        </p:txBody>
      </p:sp>
      <p:sp>
        <p:nvSpPr>
          <p:cNvPr id="46"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work instruction is loaded on the information screen and thermal image is made with IR camera</a:t>
            </a:r>
          </a:p>
          <a:p>
            <a:pPr marL="342900" indent="-342900">
              <a:spcBef>
                <a:spcPts val="100"/>
              </a:spcBef>
              <a:spcAft>
                <a:spcPts val="100"/>
              </a:spcAft>
              <a:buClr>
                <a:schemeClr val="tx1"/>
              </a:buClr>
              <a:buFont typeface="+mj-lt"/>
              <a:buAutoNum type="arabicPeriod"/>
            </a:pPr>
            <a:r>
              <a:rPr lang="en-GB" sz="1200" dirty="0"/>
              <a:t>Operator scans tray and picks 2 connectors and 2 plugs and mounts them at specified locations</a:t>
            </a:r>
          </a:p>
          <a:p>
            <a:pPr marL="342900" indent="-342900">
              <a:spcBef>
                <a:spcPts val="100"/>
              </a:spcBef>
              <a:spcAft>
                <a:spcPts val="100"/>
              </a:spcAft>
              <a:buClr>
                <a:schemeClr val="tx1"/>
              </a:buClr>
              <a:buFont typeface="+mj-lt"/>
              <a:buAutoNum type="arabicPeriod"/>
            </a:pPr>
            <a:r>
              <a:rPr lang="en-GB" sz="1200" dirty="0"/>
              <a:t>Operator connects </a:t>
            </a:r>
            <a:r>
              <a:rPr lang="en-GB" sz="1200" dirty="0" err="1"/>
              <a:t>wireharness</a:t>
            </a:r>
            <a:r>
              <a:rPr lang="en-GB" sz="1200" dirty="0"/>
              <a:t> from the modules to the cell interconnect board (2x)</a:t>
            </a:r>
          </a:p>
          <a:p>
            <a:pPr marL="342900" indent="-342900">
              <a:spcBef>
                <a:spcPts val="100"/>
              </a:spcBef>
              <a:spcAft>
                <a:spcPts val="100"/>
              </a:spcAft>
              <a:buClr>
                <a:schemeClr val="tx1"/>
              </a:buClr>
              <a:buFont typeface="+mj-lt"/>
              <a:buAutoNum type="arabicPeriod"/>
            </a:pPr>
            <a:r>
              <a:rPr lang="en-GB" sz="1200" dirty="0"/>
              <a:t>Operator scans trays of </a:t>
            </a:r>
            <a:r>
              <a:rPr lang="en-GB" sz="1200" dirty="0" err="1"/>
              <a:t>busbars</a:t>
            </a:r>
            <a:r>
              <a:rPr lang="en-GB" sz="1200" dirty="0"/>
              <a:t>, picks the parts, mounts them at specified location </a:t>
            </a:r>
          </a:p>
          <a:p>
            <a:pPr marL="342900" indent="-342900">
              <a:spcBef>
                <a:spcPts val="100"/>
              </a:spcBef>
              <a:spcAft>
                <a:spcPts val="100"/>
              </a:spcAft>
              <a:buClr>
                <a:schemeClr val="tx1"/>
              </a:buClr>
              <a:buFont typeface="+mj-lt"/>
              <a:buAutoNum type="arabicPeriod"/>
            </a:pPr>
            <a:r>
              <a:rPr lang="en-GB" sz="1200" dirty="0"/>
              <a:t>Operator scans trays of fuse, picks the parts and mounts them at specified location</a:t>
            </a:r>
          </a:p>
          <a:p>
            <a:pPr marL="342900" indent="-342900">
              <a:spcBef>
                <a:spcPts val="100"/>
              </a:spcBef>
              <a:spcAft>
                <a:spcPts val="100"/>
              </a:spcAft>
              <a:buClr>
                <a:schemeClr val="tx1"/>
              </a:buClr>
              <a:buFont typeface="+mj-lt"/>
              <a:buAutoNum type="arabicPeriod"/>
            </a:pPr>
            <a:endParaRPr lang="en-GB" sz="1200" dirty="0"/>
          </a:p>
          <a:p>
            <a:pPr marL="342900" indent="-342900">
              <a:spcBef>
                <a:spcPts val="100"/>
              </a:spcBef>
              <a:spcAft>
                <a:spcPts val="100"/>
              </a:spcAft>
              <a:buClr>
                <a:schemeClr val="tx1"/>
              </a:buClr>
              <a:buFont typeface="+mj-lt"/>
              <a:buAutoNum type="arabicPeriod"/>
            </a:pPr>
            <a:endParaRPr lang="en-GB" sz="1200" dirty="0"/>
          </a:p>
          <a:p>
            <a:pPr marL="342900" indent="-342900">
              <a:spcBef>
                <a:spcPts val="100"/>
              </a:spcBef>
              <a:spcAft>
                <a:spcPts val="100"/>
              </a:spcAft>
              <a:buClr>
                <a:schemeClr val="tx1"/>
              </a:buClr>
              <a:buFont typeface="+mj-lt"/>
              <a:buAutoNum type="arabicPeriod"/>
            </a:pPr>
            <a:endParaRPr lang="en-GB"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p:txBody>
      </p:sp>
      <p:sp>
        <p:nvSpPr>
          <p:cNvPr id="31" name="Ellipse 34"/>
          <p:cNvSpPr>
            <a:spLocks/>
          </p:cNvSpPr>
          <p:nvPr/>
        </p:nvSpPr>
        <p:spPr>
          <a:xfrm>
            <a:off x="7206240" y="340160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pic>
        <p:nvPicPr>
          <p:cNvPr id="28" name="Picture 27"/>
          <p:cNvPicPr>
            <a:picLocks noChangeAspect="1"/>
          </p:cNvPicPr>
          <p:nvPr/>
        </p:nvPicPr>
        <p:blipFill>
          <a:blip r:embed="rId5"/>
          <a:stretch>
            <a:fillRect/>
          </a:stretch>
        </p:blipFill>
        <p:spPr>
          <a:xfrm>
            <a:off x="8821192" y="-4104"/>
            <a:ext cx="3348584" cy="1052253"/>
          </a:xfrm>
          <a:prstGeom prst="rect">
            <a:avLst/>
          </a:prstGeom>
        </p:spPr>
      </p:pic>
      <p:sp>
        <p:nvSpPr>
          <p:cNvPr id="29" name="Rectangle 28"/>
          <p:cNvSpPr/>
          <p:nvPr/>
        </p:nvSpPr>
        <p:spPr>
          <a:xfrm>
            <a:off x="10062820" y="477194"/>
            <a:ext cx="342547" cy="260969"/>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36" name="Picture 35"/>
          <p:cNvPicPr>
            <a:picLocks noChangeAspect="1"/>
          </p:cNvPicPr>
          <p:nvPr/>
        </p:nvPicPr>
        <p:blipFill rotWithShape="1">
          <a:blip r:embed="rId6"/>
          <a:srcRect b="15360"/>
          <a:stretch/>
        </p:blipFill>
        <p:spPr>
          <a:xfrm rot="5400000">
            <a:off x="8405921" y="3002651"/>
            <a:ext cx="4078128" cy="2959557"/>
          </a:xfrm>
          <a:prstGeom prst="rect">
            <a:avLst/>
          </a:prstGeom>
        </p:spPr>
      </p:pic>
      <p:cxnSp>
        <p:nvCxnSpPr>
          <p:cNvPr id="43" name="Straight Arrow Connector 42"/>
          <p:cNvCxnSpPr>
            <a:endCxn id="53" idx="4"/>
          </p:cNvCxnSpPr>
          <p:nvPr/>
        </p:nvCxnSpPr>
        <p:spPr>
          <a:xfrm flipV="1">
            <a:off x="10176434" y="4633718"/>
            <a:ext cx="933408" cy="10014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11191165" y="4482430"/>
            <a:ext cx="97861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endCxn id="53" idx="0"/>
          </p:cNvCxnSpPr>
          <p:nvPr/>
        </p:nvCxnSpPr>
        <p:spPr>
          <a:xfrm>
            <a:off x="10176434" y="3366205"/>
            <a:ext cx="933408" cy="1051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3" name="Ellipse 34"/>
          <p:cNvSpPr>
            <a:spLocks/>
          </p:cNvSpPr>
          <p:nvPr/>
        </p:nvSpPr>
        <p:spPr>
          <a:xfrm>
            <a:off x="11028842" y="441771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54" name="Ellipse 34"/>
          <p:cNvSpPr>
            <a:spLocks/>
          </p:cNvSpPr>
          <p:nvPr/>
        </p:nvSpPr>
        <p:spPr>
          <a:xfrm>
            <a:off x="11680470" y="423479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34" name="Ellipse 34"/>
          <p:cNvSpPr>
            <a:spLocks/>
          </p:cNvSpPr>
          <p:nvPr/>
        </p:nvSpPr>
        <p:spPr>
          <a:xfrm>
            <a:off x="10095434" y="56351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35" name="Ellipse 34"/>
          <p:cNvSpPr>
            <a:spLocks/>
          </p:cNvSpPr>
          <p:nvPr/>
        </p:nvSpPr>
        <p:spPr>
          <a:xfrm>
            <a:off x="10095434" y="315020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37" name="Ellipse 34"/>
          <p:cNvSpPr>
            <a:spLocks/>
          </p:cNvSpPr>
          <p:nvPr/>
        </p:nvSpPr>
        <p:spPr>
          <a:xfrm>
            <a:off x="10260703" y="314946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38" name="Ellipse 34"/>
          <p:cNvSpPr>
            <a:spLocks/>
          </p:cNvSpPr>
          <p:nvPr/>
        </p:nvSpPr>
        <p:spPr>
          <a:xfrm>
            <a:off x="10257434" y="56351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39" name="Ellipse 34"/>
          <p:cNvSpPr>
            <a:spLocks/>
          </p:cNvSpPr>
          <p:nvPr/>
        </p:nvSpPr>
        <p:spPr>
          <a:xfrm>
            <a:off x="10428157" y="315114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40" name="Ellipse 34"/>
          <p:cNvSpPr>
            <a:spLocks/>
          </p:cNvSpPr>
          <p:nvPr/>
        </p:nvSpPr>
        <p:spPr>
          <a:xfrm>
            <a:off x="10419434" y="563364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41" name="Ellipse 34"/>
          <p:cNvSpPr>
            <a:spLocks/>
          </p:cNvSpPr>
          <p:nvPr/>
        </p:nvSpPr>
        <p:spPr>
          <a:xfrm>
            <a:off x="10598880" y="315114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42" name="Ellipse 34"/>
          <p:cNvSpPr>
            <a:spLocks/>
          </p:cNvSpPr>
          <p:nvPr/>
        </p:nvSpPr>
        <p:spPr>
          <a:xfrm>
            <a:off x="10581434" y="563506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44" name="Oval 43"/>
          <p:cNvSpPr/>
          <p:nvPr/>
        </p:nvSpPr>
        <p:spPr>
          <a:xfrm>
            <a:off x="7152216" y="4610345"/>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pic>
        <p:nvPicPr>
          <p:cNvPr id="45" name="Afbeelding 4"/>
          <p:cNvPicPr/>
          <p:nvPr/>
        </p:nvPicPr>
        <p:blipFill rotWithShape="1">
          <a:blip r:embed="rId7" cstate="print">
            <a:extLst>
              <a:ext uri="{28A0092B-C50C-407E-A947-70E740481C1C}">
                <a14:useLocalDpi xmlns:a14="http://schemas.microsoft.com/office/drawing/2010/main" val="0"/>
              </a:ext>
            </a:extLst>
          </a:blip>
          <a:srcRect l="31409" t="527" r="24619" b="-527"/>
          <a:stretch/>
        </p:blipFill>
        <p:spPr bwMode="auto">
          <a:xfrm>
            <a:off x="1887701" y="3386835"/>
            <a:ext cx="3172932" cy="3247324"/>
          </a:xfrm>
          <a:prstGeom prst="rect">
            <a:avLst/>
          </a:prstGeom>
          <a:noFill/>
          <a:ln>
            <a:noFill/>
          </a:ln>
        </p:spPr>
      </p:pic>
      <p:sp>
        <p:nvSpPr>
          <p:cNvPr id="47" name="Oval 46"/>
          <p:cNvSpPr/>
          <p:nvPr/>
        </p:nvSpPr>
        <p:spPr>
          <a:xfrm>
            <a:off x="3113590" y="4945356"/>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48" name="Oval 47"/>
          <p:cNvSpPr/>
          <p:nvPr/>
        </p:nvSpPr>
        <p:spPr>
          <a:xfrm>
            <a:off x="3113590" y="4051718"/>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2" name="TextBox 1"/>
          <p:cNvSpPr txBox="1"/>
          <p:nvPr/>
        </p:nvSpPr>
        <p:spPr>
          <a:xfrm>
            <a:off x="7725158" y="6345694"/>
            <a:ext cx="1260281" cy="276999"/>
          </a:xfrm>
          <a:prstGeom prst="rect">
            <a:avLst/>
          </a:prstGeom>
          <a:solidFill>
            <a:schemeClr val="bg1"/>
          </a:solidFill>
        </p:spPr>
        <p:txBody>
          <a:bodyPr wrap="none" rtlCol="0">
            <a:spAutoFit/>
          </a:bodyPr>
          <a:lstStyle/>
          <a:p>
            <a:r>
              <a:rPr lang="en-US" sz="1200" dirty="0"/>
              <a:t>6.8Nm Nut M10</a:t>
            </a:r>
          </a:p>
        </p:txBody>
      </p:sp>
    </p:spTree>
    <p:extLst>
      <p:ext uri="{BB962C8B-B14F-4D97-AF65-F5344CB8AC3E}">
        <p14:creationId xmlns:p14="http://schemas.microsoft.com/office/powerpoint/2010/main" val="1268398125"/>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38</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ST030 Electric &amp; thermal installation EST-FT</a:t>
            </a:r>
          </a:p>
        </p:txBody>
      </p:sp>
      <p:sp>
        <p:nvSpPr>
          <p:cNvPr id="46"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work instruction is loaded on the information screen and thermal image is made with IR camera</a:t>
            </a:r>
          </a:p>
          <a:p>
            <a:pPr marL="342900" indent="-342900">
              <a:spcBef>
                <a:spcPts val="100"/>
              </a:spcBef>
              <a:spcAft>
                <a:spcPts val="100"/>
              </a:spcAft>
              <a:buClr>
                <a:schemeClr val="tx1"/>
              </a:buClr>
              <a:buFont typeface="+mj-lt"/>
              <a:buAutoNum type="arabicPeriod"/>
            </a:pPr>
            <a:r>
              <a:rPr lang="en-GB" sz="1200" dirty="0"/>
              <a:t>Operator scans tray and picks 2 connectors and 2 plugs and mounts them at specified locations</a:t>
            </a:r>
          </a:p>
          <a:p>
            <a:pPr marL="342900" indent="-342900">
              <a:spcBef>
                <a:spcPts val="100"/>
              </a:spcBef>
              <a:spcAft>
                <a:spcPts val="100"/>
              </a:spcAft>
              <a:buClr>
                <a:schemeClr val="tx1"/>
              </a:buClr>
              <a:buFont typeface="+mj-lt"/>
              <a:buAutoNum type="arabicPeriod"/>
            </a:pPr>
            <a:r>
              <a:rPr lang="en-GB" sz="1200" dirty="0"/>
              <a:t>Operator connects </a:t>
            </a:r>
            <a:r>
              <a:rPr lang="en-GB" sz="1200" dirty="0" err="1"/>
              <a:t>wireharness</a:t>
            </a:r>
            <a:r>
              <a:rPr lang="en-GB" sz="1200" dirty="0"/>
              <a:t> from the modules to the cell interconnect board (2x)</a:t>
            </a:r>
          </a:p>
          <a:p>
            <a:pPr marL="342900" indent="-342900">
              <a:spcBef>
                <a:spcPts val="100"/>
              </a:spcBef>
              <a:spcAft>
                <a:spcPts val="100"/>
              </a:spcAft>
              <a:buClr>
                <a:schemeClr val="tx1"/>
              </a:buClr>
              <a:buFont typeface="+mj-lt"/>
              <a:buAutoNum type="arabicPeriod"/>
            </a:pPr>
            <a:r>
              <a:rPr lang="en-GB" sz="1200" dirty="0"/>
              <a:t>Operator scans trays of </a:t>
            </a:r>
            <a:r>
              <a:rPr lang="en-GB" sz="1200" dirty="0" err="1"/>
              <a:t>busbars</a:t>
            </a:r>
            <a:r>
              <a:rPr lang="en-GB" sz="1200" dirty="0"/>
              <a:t>, picks the parts, mounts them at specified location </a:t>
            </a:r>
          </a:p>
          <a:p>
            <a:pPr marL="342900" indent="-342900">
              <a:spcBef>
                <a:spcPts val="100"/>
              </a:spcBef>
              <a:spcAft>
                <a:spcPts val="100"/>
              </a:spcAft>
              <a:buClr>
                <a:schemeClr val="tx1"/>
              </a:buClr>
              <a:buFont typeface="+mj-lt"/>
              <a:buAutoNum type="arabicPeriod"/>
            </a:pPr>
            <a:r>
              <a:rPr lang="en-GB" sz="1200" dirty="0"/>
              <a:t>Operator scans trays of fuse, picks the parts and mounts them at specified location</a:t>
            </a:r>
          </a:p>
          <a:p>
            <a:pPr marL="342900" indent="-342900">
              <a:spcBef>
                <a:spcPts val="100"/>
              </a:spcBef>
              <a:spcAft>
                <a:spcPts val="100"/>
              </a:spcAft>
              <a:buClr>
                <a:schemeClr val="tx1"/>
              </a:buClr>
              <a:buFont typeface="+mj-lt"/>
              <a:buAutoNum type="arabicPeriod"/>
            </a:pPr>
            <a:r>
              <a:rPr lang="en-GB" sz="1200" dirty="0"/>
              <a:t>Thermal image is made with IR camera and operator does a last quality check for the applied work</a:t>
            </a:r>
          </a:p>
          <a:p>
            <a:pPr marL="342900" indent="-342900">
              <a:spcBef>
                <a:spcPts val="100"/>
              </a:spcBef>
              <a:spcAft>
                <a:spcPts val="100"/>
              </a:spcAft>
              <a:buClr>
                <a:schemeClr val="tx1"/>
              </a:buClr>
              <a:buFont typeface="+mj-lt"/>
              <a:buAutoNum type="arabicPeriod"/>
            </a:pPr>
            <a:r>
              <a:rPr lang="en-GB" sz="1200" dirty="0"/>
              <a:t>Operators release the skid for pickup by AGV by pushing the release buttons or if NOK scans error barcode. Small repairs will be done in the station and large repairs in the rework station.  </a:t>
            </a:r>
          </a:p>
          <a:p>
            <a:pPr marL="342900" indent="-342900">
              <a:spcBef>
                <a:spcPts val="100"/>
              </a:spcBef>
              <a:spcAft>
                <a:spcPts val="100"/>
              </a:spcAft>
              <a:buClr>
                <a:schemeClr val="tx1"/>
              </a:buClr>
              <a:buFont typeface="+mj-lt"/>
              <a:buAutoNum type="arabicPeriod"/>
            </a:pPr>
            <a:r>
              <a:rPr lang="en-US" sz="1200" dirty="0"/>
              <a:t>AGV drives into the station, picks up the skid at FX01 and transports battery pack to the next station</a:t>
            </a:r>
          </a:p>
          <a:p>
            <a:pPr marL="0" indent="0">
              <a:spcBef>
                <a:spcPts val="100"/>
              </a:spcBef>
              <a:spcAft>
                <a:spcPts val="100"/>
              </a:spcAft>
              <a:buClr>
                <a:schemeClr val="tx1"/>
              </a:buClr>
              <a:buNone/>
            </a:pPr>
            <a:endParaRPr lang="en-GB" sz="1200" dirty="0"/>
          </a:p>
          <a:p>
            <a:pPr marL="342900" indent="-342900">
              <a:spcBef>
                <a:spcPts val="100"/>
              </a:spcBef>
              <a:spcAft>
                <a:spcPts val="100"/>
              </a:spcAft>
              <a:buClr>
                <a:schemeClr val="tx1"/>
              </a:buClr>
              <a:buFont typeface="+mj-lt"/>
              <a:buAutoNum type="arabicPeriod"/>
            </a:pPr>
            <a:endParaRPr lang="en-GB"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p:txBody>
      </p:sp>
      <p:pic>
        <p:nvPicPr>
          <p:cNvPr id="36" name="Picture 35"/>
          <p:cNvPicPr>
            <a:picLocks noChangeAspect="1"/>
          </p:cNvPicPr>
          <p:nvPr/>
        </p:nvPicPr>
        <p:blipFill>
          <a:blip r:embed="rId4"/>
          <a:stretch>
            <a:fillRect/>
          </a:stretch>
        </p:blipFill>
        <p:spPr>
          <a:xfrm>
            <a:off x="8821192" y="-4104"/>
            <a:ext cx="3348584" cy="1052253"/>
          </a:xfrm>
          <a:prstGeom prst="rect">
            <a:avLst/>
          </a:prstGeom>
        </p:spPr>
      </p:pic>
      <p:sp>
        <p:nvSpPr>
          <p:cNvPr id="43" name="Rectangle 42"/>
          <p:cNvSpPr/>
          <p:nvPr/>
        </p:nvSpPr>
        <p:spPr>
          <a:xfrm>
            <a:off x="10062820" y="477194"/>
            <a:ext cx="342547" cy="260969"/>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44" name="Picture 43"/>
          <p:cNvPicPr>
            <a:picLocks noChangeAspect="1"/>
          </p:cNvPicPr>
          <p:nvPr/>
        </p:nvPicPr>
        <p:blipFill rotWithShape="1">
          <a:blip r:embed="rId5"/>
          <a:srcRect b="15360"/>
          <a:stretch/>
        </p:blipFill>
        <p:spPr>
          <a:xfrm rot="5400000">
            <a:off x="8405921" y="3002651"/>
            <a:ext cx="4078128" cy="2959557"/>
          </a:xfrm>
          <a:prstGeom prst="rect">
            <a:avLst/>
          </a:prstGeom>
        </p:spPr>
      </p:pic>
      <p:cxnSp>
        <p:nvCxnSpPr>
          <p:cNvPr id="45" name="Straight Arrow Connector 44"/>
          <p:cNvCxnSpPr>
            <a:stCxn id="63" idx="0"/>
            <a:endCxn id="65" idx="4"/>
          </p:cNvCxnSpPr>
          <p:nvPr/>
        </p:nvCxnSpPr>
        <p:spPr>
          <a:xfrm flipV="1">
            <a:off x="10176434" y="4633718"/>
            <a:ext cx="933408" cy="10014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11191165" y="4482430"/>
            <a:ext cx="97861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64" idx="4"/>
            <a:endCxn id="65" idx="0"/>
          </p:cNvCxnSpPr>
          <p:nvPr/>
        </p:nvCxnSpPr>
        <p:spPr>
          <a:xfrm>
            <a:off x="10176434" y="3366205"/>
            <a:ext cx="933408" cy="105151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Ellipse 34"/>
          <p:cNvSpPr>
            <a:spLocks/>
          </p:cNvSpPr>
          <p:nvPr/>
        </p:nvSpPr>
        <p:spPr>
          <a:xfrm>
            <a:off x="10095434" y="56351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64" name="Ellipse 34"/>
          <p:cNvSpPr>
            <a:spLocks/>
          </p:cNvSpPr>
          <p:nvPr/>
        </p:nvSpPr>
        <p:spPr>
          <a:xfrm>
            <a:off x="10095434" y="315020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65" name="Ellipse 34"/>
          <p:cNvSpPr>
            <a:spLocks/>
          </p:cNvSpPr>
          <p:nvPr/>
        </p:nvSpPr>
        <p:spPr>
          <a:xfrm>
            <a:off x="11028842" y="441771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66" name="Ellipse 34"/>
          <p:cNvSpPr>
            <a:spLocks/>
          </p:cNvSpPr>
          <p:nvPr/>
        </p:nvSpPr>
        <p:spPr>
          <a:xfrm>
            <a:off x="11680470" y="423479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67" name="Ellipse 34"/>
          <p:cNvSpPr>
            <a:spLocks/>
          </p:cNvSpPr>
          <p:nvPr/>
        </p:nvSpPr>
        <p:spPr>
          <a:xfrm>
            <a:off x="10260703" y="314946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68" name="Ellipse 34"/>
          <p:cNvSpPr>
            <a:spLocks/>
          </p:cNvSpPr>
          <p:nvPr/>
        </p:nvSpPr>
        <p:spPr>
          <a:xfrm>
            <a:off x="10257434" y="56351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69" name="Ellipse 34"/>
          <p:cNvSpPr>
            <a:spLocks/>
          </p:cNvSpPr>
          <p:nvPr/>
        </p:nvSpPr>
        <p:spPr>
          <a:xfrm>
            <a:off x="10428157" y="315114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70" name="Ellipse 34"/>
          <p:cNvSpPr>
            <a:spLocks/>
          </p:cNvSpPr>
          <p:nvPr/>
        </p:nvSpPr>
        <p:spPr>
          <a:xfrm>
            <a:off x="10419434" y="563364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71" name="Ellipse 34"/>
          <p:cNvSpPr>
            <a:spLocks/>
          </p:cNvSpPr>
          <p:nvPr/>
        </p:nvSpPr>
        <p:spPr>
          <a:xfrm>
            <a:off x="10860692" y="441369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cxnSp>
        <p:nvCxnSpPr>
          <p:cNvPr id="72" name="Straight Arrow Connector 71"/>
          <p:cNvCxnSpPr/>
          <p:nvPr/>
        </p:nvCxnSpPr>
        <p:spPr>
          <a:xfrm flipH="1" flipV="1">
            <a:off x="9541271" y="3762499"/>
            <a:ext cx="805239" cy="3716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11248202" y="4558798"/>
            <a:ext cx="946580" cy="7461"/>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9594641" y="4868867"/>
            <a:ext cx="747062" cy="3877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5" name="Ellipse 34"/>
          <p:cNvSpPr>
            <a:spLocks/>
          </p:cNvSpPr>
          <p:nvPr/>
        </p:nvSpPr>
        <p:spPr>
          <a:xfrm>
            <a:off x="11681599" y="453452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9</a:t>
            </a:r>
          </a:p>
        </p:txBody>
      </p:sp>
      <p:sp>
        <p:nvSpPr>
          <p:cNvPr id="76" name="Ellipse 34"/>
          <p:cNvSpPr>
            <a:spLocks/>
          </p:cNvSpPr>
          <p:nvPr/>
        </p:nvSpPr>
        <p:spPr>
          <a:xfrm>
            <a:off x="9957765" y="491536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
        <p:nvSpPr>
          <p:cNvPr id="77" name="Ellipse 34"/>
          <p:cNvSpPr>
            <a:spLocks/>
          </p:cNvSpPr>
          <p:nvPr/>
        </p:nvSpPr>
        <p:spPr>
          <a:xfrm>
            <a:off x="9957765" y="38722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
        <p:nvSpPr>
          <p:cNvPr id="33" name="Ellipse 34"/>
          <p:cNvSpPr>
            <a:spLocks/>
          </p:cNvSpPr>
          <p:nvPr/>
        </p:nvSpPr>
        <p:spPr>
          <a:xfrm>
            <a:off x="10598880" y="315114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34" name="Ellipse 34"/>
          <p:cNvSpPr>
            <a:spLocks/>
          </p:cNvSpPr>
          <p:nvPr/>
        </p:nvSpPr>
        <p:spPr>
          <a:xfrm>
            <a:off x="10581434" y="563506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Tree>
    <p:extLst>
      <p:ext uri="{BB962C8B-B14F-4D97-AF65-F5344CB8AC3E}">
        <p14:creationId xmlns:p14="http://schemas.microsoft.com/office/powerpoint/2010/main" val="1500779517"/>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37" y="1322178"/>
            <a:ext cx="10677525" cy="5343525"/>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39</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ST030 Fault handling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15" name="Picture 14"/>
          <p:cNvPicPr>
            <a:picLocks noChangeAspect="1"/>
          </p:cNvPicPr>
          <p:nvPr/>
        </p:nvPicPr>
        <p:blipFill>
          <a:blip r:embed="rId5"/>
          <a:stretch>
            <a:fillRect/>
          </a:stretch>
        </p:blipFill>
        <p:spPr>
          <a:xfrm>
            <a:off x="8821192" y="-4104"/>
            <a:ext cx="3348584" cy="1052253"/>
          </a:xfrm>
          <a:prstGeom prst="rect">
            <a:avLst/>
          </a:prstGeom>
        </p:spPr>
      </p:pic>
      <p:sp>
        <p:nvSpPr>
          <p:cNvPr id="16" name="Rectangle 15"/>
          <p:cNvSpPr/>
          <p:nvPr/>
        </p:nvSpPr>
        <p:spPr>
          <a:xfrm>
            <a:off x="10062820" y="477194"/>
            <a:ext cx="342547" cy="260969"/>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938257404"/>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018612" y="2297603"/>
            <a:ext cx="8147117" cy="2560134"/>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en-US" sz="2800" dirty="0"/>
              <a:t>Introduction</a:t>
            </a:r>
            <a:endParaRPr lang="nl-NL" altLang="en-US" sz="2800" dirty="0"/>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 name="Vertical Text Placeholder 1"/>
          <p:cNvSpPr>
            <a:spLocks noGrp="1"/>
          </p:cNvSpPr>
          <p:nvPr>
            <p:ph type="body" orient="vert" idx="1"/>
          </p:nvPr>
        </p:nvSpPr>
        <p:spPr>
          <a:xfrm>
            <a:off x="364720" y="733351"/>
            <a:ext cx="11437426" cy="5761951"/>
          </a:xfrm>
        </p:spPr>
        <p:txBody>
          <a:bodyPr/>
          <a:lstStyle/>
          <a:p>
            <a:pPr marL="0" indent="0">
              <a:spcBef>
                <a:spcPts val="100"/>
              </a:spcBef>
              <a:spcAft>
                <a:spcPts val="100"/>
              </a:spcAft>
              <a:buNone/>
            </a:pPr>
            <a:r>
              <a:rPr lang="en-US" sz="1600" dirty="0"/>
              <a:t>The GTD-e demonstrator line will be able to build a great variety of battery packs with minimal re-engineering effort when implementing new products. In this production line there are 2 automated, 4 manual stations, a rework station and a loading station plus warehousing. AGV’s transport the product between the stations and AMR’s transport material and tooling between warehousing and the stations.</a:t>
            </a:r>
          </a:p>
          <a:p>
            <a:pPr marL="0" indent="0">
              <a:spcBef>
                <a:spcPts val="100"/>
              </a:spcBef>
              <a:spcAft>
                <a:spcPts val="100"/>
              </a:spcAft>
              <a:buNone/>
            </a:pPr>
            <a:endParaRPr lang="en-US" sz="1600" dirty="0"/>
          </a:p>
          <a:p>
            <a:pPr marL="0" indent="0">
              <a:spcBef>
                <a:spcPts val="100"/>
              </a:spcBef>
              <a:spcAft>
                <a:spcPts val="100"/>
              </a:spcAft>
              <a:buNone/>
            </a:pPr>
            <a:r>
              <a:rPr lang="en-US" sz="1600" dirty="0"/>
              <a:t>The battery pack assembly process </a:t>
            </a:r>
          </a:p>
          <a:p>
            <a:pPr marL="0" indent="0">
              <a:spcBef>
                <a:spcPts val="100"/>
              </a:spcBef>
              <a:spcAft>
                <a:spcPts val="100"/>
              </a:spcAft>
              <a:buNone/>
            </a:pPr>
            <a:r>
              <a:rPr lang="en-US" sz="1600" dirty="0"/>
              <a:t>generally is divided in 6 different steps </a:t>
            </a:r>
          </a:p>
          <a:p>
            <a:pPr marL="0" indent="0">
              <a:spcBef>
                <a:spcPts val="100"/>
              </a:spcBef>
              <a:spcAft>
                <a:spcPts val="100"/>
              </a:spcAft>
              <a:buNone/>
            </a:pPr>
            <a:r>
              <a:rPr lang="en-US" sz="1600" dirty="0"/>
              <a:t>at the following stations:</a:t>
            </a:r>
          </a:p>
          <a:p>
            <a:pPr marL="342900" indent="-342900">
              <a:spcBef>
                <a:spcPts val="100"/>
              </a:spcBef>
              <a:spcAft>
                <a:spcPts val="100"/>
              </a:spcAft>
              <a:buFont typeface="+mj-lt"/>
              <a:buAutoNum type="arabicPeriod"/>
            </a:pPr>
            <a:r>
              <a:rPr lang="en-US" sz="1400" dirty="0"/>
              <a:t>ST010 Pack preparation</a:t>
            </a:r>
          </a:p>
          <a:p>
            <a:pPr marL="342900" indent="-342900">
              <a:spcBef>
                <a:spcPts val="100"/>
              </a:spcBef>
              <a:spcAft>
                <a:spcPts val="100"/>
              </a:spcAft>
              <a:buFont typeface="+mj-lt"/>
              <a:buAutoNum type="arabicPeriod"/>
            </a:pPr>
            <a:r>
              <a:rPr lang="en-US" sz="1400" dirty="0"/>
              <a:t>ST020 Module positioning &amp; mounting</a:t>
            </a:r>
          </a:p>
          <a:p>
            <a:pPr marL="342900" indent="-342900">
              <a:spcBef>
                <a:spcPts val="100"/>
              </a:spcBef>
              <a:spcAft>
                <a:spcPts val="100"/>
              </a:spcAft>
              <a:buFont typeface="+mj-lt"/>
              <a:buAutoNum type="arabicPeriod"/>
            </a:pPr>
            <a:r>
              <a:rPr lang="en-US" sz="1400" dirty="0"/>
              <a:t>ST030 Electrical &amp; thermal installation</a:t>
            </a:r>
          </a:p>
          <a:p>
            <a:pPr marL="342900" indent="-342900">
              <a:spcBef>
                <a:spcPts val="100"/>
              </a:spcBef>
              <a:spcAft>
                <a:spcPts val="100"/>
              </a:spcAft>
              <a:buFont typeface="+mj-lt"/>
              <a:buAutoNum type="arabicPeriod"/>
            </a:pPr>
            <a:r>
              <a:rPr lang="en-US" sz="1400" dirty="0"/>
              <a:t>ST040 Inline-testing</a:t>
            </a:r>
          </a:p>
          <a:p>
            <a:pPr marL="342900" indent="-342900">
              <a:spcBef>
                <a:spcPts val="100"/>
              </a:spcBef>
              <a:spcAft>
                <a:spcPts val="100"/>
              </a:spcAft>
              <a:buFont typeface="+mj-lt"/>
              <a:buAutoNum type="arabicPeriod"/>
            </a:pPr>
            <a:r>
              <a:rPr lang="en-US" sz="1400" dirty="0"/>
              <a:t>ST050 Closing</a:t>
            </a:r>
          </a:p>
          <a:p>
            <a:pPr marL="342900" indent="-342900">
              <a:spcBef>
                <a:spcPts val="100"/>
              </a:spcBef>
              <a:spcAft>
                <a:spcPts val="100"/>
              </a:spcAft>
              <a:buFont typeface="+mj-lt"/>
              <a:buAutoNum type="arabicPeriod"/>
            </a:pPr>
            <a:r>
              <a:rPr lang="en-US" sz="1400" dirty="0"/>
              <a:t>ST060 End-of-line testing</a:t>
            </a:r>
          </a:p>
          <a:p>
            <a:pPr marL="0" indent="0">
              <a:spcBef>
                <a:spcPts val="100"/>
              </a:spcBef>
              <a:spcAft>
                <a:spcPts val="100"/>
              </a:spcAft>
              <a:buNone/>
            </a:pPr>
            <a:endParaRPr lang="en-US" sz="1600" dirty="0"/>
          </a:p>
          <a:p>
            <a:pPr marL="0" indent="0">
              <a:spcBef>
                <a:spcPts val="100"/>
              </a:spcBef>
              <a:spcAft>
                <a:spcPts val="100"/>
              </a:spcAft>
              <a:buNone/>
            </a:pPr>
            <a:r>
              <a:rPr lang="en-US" sz="1600" dirty="0"/>
              <a:t>Additional activities will be </a:t>
            </a:r>
          </a:p>
          <a:p>
            <a:pPr marL="0" indent="0">
              <a:spcBef>
                <a:spcPts val="100"/>
              </a:spcBef>
              <a:spcAft>
                <a:spcPts val="100"/>
              </a:spcAft>
              <a:buNone/>
            </a:pPr>
            <a:r>
              <a:rPr lang="en-US" sz="1600" dirty="0"/>
              <a:t>done in the following area’s:</a:t>
            </a:r>
          </a:p>
          <a:p>
            <a:pPr marL="342900" indent="-342900">
              <a:spcBef>
                <a:spcPts val="100"/>
              </a:spcBef>
              <a:spcAft>
                <a:spcPts val="100"/>
              </a:spcAft>
              <a:buFont typeface="+mj-lt"/>
              <a:buAutoNum type="arabicPeriod" startAt="7"/>
            </a:pPr>
            <a:r>
              <a:rPr lang="en-US" sz="1600" dirty="0"/>
              <a:t>ST900 Rework </a:t>
            </a:r>
          </a:p>
          <a:p>
            <a:pPr marL="342900" indent="-342900">
              <a:spcBef>
                <a:spcPts val="100"/>
              </a:spcBef>
              <a:spcAft>
                <a:spcPts val="100"/>
              </a:spcAft>
              <a:buFont typeface="+mj-lt"/>
              <a:buAutoNum type="arabicPeriod" startAt="7"/>
            </a:pPr>
            <a:r>
              <a:rPr lang="en-US" sz="1600" dirty="0"/>
              <a:t>ST600 Part preparation (loading/transport, </a:t>
            </a:r>
          </a:p>
          <a:p>
            <a:pPr marL="0" indent="0">
              <a:spcBef>
                <a:spcPts val="100"/>
              </a:spcBef>
              <a:spcAft>
                <a:spcPts val="100"/>
              </a:spcAft>
              <a:buNone/>
            </a:pPr>
            <a:r>
              <a:rPr lang="en-US" sz="1600" dirty="0"/>
              <a:t>sub-assemblies and incoming module tests)</a:t>
            </a:r>
          </a:p>
        </p:txBody>
      </p:sp>
      <p:sp>
        <p:nvSpPr>
          <p:cNvPr id="14" name="Ellipse 34"/>
          <p:cNvSpPr>
            <a:spLocks/>
          </p:cNvSpPr>
          <p:nvPr/>
        </p:nvSpPr>
        <p:spPr>
          <a:xfrm>
            <a:off x="10185297" y="322420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15" name="Ellipse 34"/>
          <p:cNvSpPr>
            <a:spLocks/>
          </p:cNvSpPr>
          <p:nvPr/>
        </p:nvSpPr>
        <p:spPr>
          <a:xfrm>
            <a:off x="7367714" y="372128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16" name="Ellipse 34"/>
          <p:cNvSpPr>
            <a:spLocks/>
          </p:cNvSpPr>
          <p:nvPr/>
        </p:nvSpPr>
        <p:spPr>
          <a:xfrm>
            <a:off x="7367714" y="279480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17" name="Ellipse 34"/>
          <p:cNvSpPr>
            <a:spLocks/>
          </p:cNvSpPr>
          <p:nvPr/>
        </p:nvSpPr>
        <p:spPr>
          <a:xfrm>
            <a:off x="9033169" y="32262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18" name="Ellipse 34"/>
          <p:cNvSpPr>
            <a:spLocks/>
          </p:cNvSpPr>
          <p:nvPr/>
        </p:nvSpPr>
        <p:spPr>
          <a:xfrm>
            <a:off x="6224857" y="331684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19" name="Ellipse 34"/>
          <p:cNvSpPr>
            <a:spLocks/>
          </p:cNvSpPr>
          <p:nvPr/>
        </p:nvSpPr>
        <p:spPr>
          <a:xfrm>
            <a:off x="4233888" y="330929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20" name="Ellipse 34"/>
          <p:cNvSpPr>
            <a:spLocks/>
          </p:cNvSpPr>
          <p:nvPr/>
        </p:nvSpPr>
        <p:spPr>
          <a:xfrm>
            <a:off x="10401321" y="374889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21" name="Ellipse 34"/>
          <p:cNvSpPr>
            <a:spLocks/>
          </p:cNvSpPr>
          <p:nvPr/>
        </p:nvSpPr>
        <p:spPr>
          <a:xfrm>
            <a:off x="11479167" y="414079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
        <p:nvSpPr>
          <p:cNvPr id="22" name="Ellipse 34"/>
          <p:cNvSpPr>
            <a:spLocks/>
          </p:cNvSpPr>
          <p:nvPr/>
        </p:nvSpPr>
        <p:spPr>
          <a:xfrm>
            <a:off x="11474262" y="299282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spTree>
    <p:extLst>
      <p:ext uri="{BB962C8B-B14F-4D97-AF65-F5344CB8AC3E}">
        <p14:creationId xmlns:p14="http://schemas.microsoft.com/office/powerpoint/2010/main" val="1016376760"/>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40</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ST030 Data logging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sp>
        <p:nvSpPr>
          <p:cNvPr id="15" name="Vertical Text Placeholder 1"/>
          <p:cNvSpPr txBox="1">
            <a:spLocks/>
          </p:cNvSpPr>
          <p:nvPr/>
        </p:nvSpPr>
        <p:spPr bwMode="auto">
          <a:xfrm>
            <a:off x="367635" y="1159272"/>
            <a:ext cx="8525564" cy="524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Clr>
                <a:schemeClr val="tx1"/>
              </a:buClr>
              <a:buFont typeface="Wingdings" pitchFamily="2" charset="2"/>
              <a:buNone/>
            </a:pPr>
            <a:r>
              <a:rPr lang="en-US" sz="1600" b="1" dirty="0"/>
              <a:t>Cycle time logging:</a:t>
            </a:r>
          </a:p>
          <a:p>
            <a:pPr marL="0" indent="0" defTabSz="914400">
              <a:spcBef>
                <a:spcPts val="100"/>
              </a:spcBef>
              <a:spcAft>
                <a:spcPts val="100"/>
              </a:spcAft>
              <a:buClr>
                <a:schemeClr val="tx1"/>
              </a:buClr>
              <a:buFont typeface="Wingdings" pitchFamily="2" charset="2"/>
              <a:buNone/>
            </a:pPr>
            <a:r>
              <a:rPr lang="en-US" sz="1200" dirty="0"/>
              <a:t>To monitor cycle time, the timestamp will be logged at the following moments:</a:t>
            </a:r>
          </a:p>
          <a:p>
            <a:pPr defTabSz="914400">
              <a:spcBef>
                <a:spcPts val="100"/>
              </a:spcBef>
              <a:spcAft>
                <a:spcPts val="100"/>
              </a:spcAft>
              <a:buClr>
                <a:schemeClr val="tx1"/>
              </a:buClr>
              <a:buFont typeface="Arial" panose="020B0604020202020204" pitchFamily="34" charset="0"/>
              <a:buChar char="•"/>
            </a:pPr>
            <a:r>
              <a:rPr lang="en-US" sz="1200" dirty="0"/>
              <a:t>Skid is docked off</a:t>
            </a:r>
          </a:p>
          <a:p>
            <a:pPr defTabSz="914400">
              <a:spcBef>
                <a:spcPts val="100"/>
              </a:spcBef>
              <a:spcAft>
                <a:spcPts val="100"/>
              </a:spcAft>
              <a:buClr>
                <a:schemeClr val="tx1"/>
              </a:buClr>
              <a:buFont typeface="Arial" panose="020B0604020202020204" pitchFamily="34" charset="0"/>
              <a:buChar char="•"/>
            </a:pPr>
            <a:r>
              <a:rPr lang="en-US" sz="1200" dirty="0"/>
              <a:t>Process step is completed</a:t>
            </a:r>
          </a:p>
          <a:p>
            <a:pPr defTabSz="914400">
              <a:spcBef>
                <a:spcPts val="100"/>
              </a:spcBef>
              <a:spcAft>
                <a:spcPts val="100"/>
              </a:spcAft>
              <a:buClr>
                <a:schemeClr val="tx1"/>
              </a:buClr>
              <a:buFont typeface="Arial" panose="020B0604020202020204" pitchFamily="34" charset="0"/>
              <a:buChar char="•"/>
            </a:pPr>
            <a:r>
              <a:rPr lang="en-US" sz="1200" dirty="0"/>
              <a:t>Skid is released for transport</a:t>
            </a:r>
          </a:p>
          <a:p>
            <a:pPr defTabSz="914400">
              <a:spcBef>
                <a:spcPts val="100"/>
              </a:spcBef>
              <a:spcAft>
                <a:spcPts val="100"/>
              </a:spcAft>
              <a:buClr>
                <a:schemeClr val="tx1"/>
              </a:buClr>
              <a:buFont typeface="Arial" panose="020B0604020202020204" pitchFamily="34" charset="0"/>
              <a:buChar char="•"/>
            </a:pPr>
            <a:r>
              <a:rPr lang="en-US" sz="1200" dirty="0"/>
              <a:t>Skid is loaded</a:t>
            </a:r>
          </a:p>
          <a:p>
            <a:pPr marL="0" indent="0" defTabSz="914400">
              <a:spcBef>
                <a:spcPts val="100"/>
              </a:spcBef>
              <a:spcAft>
                <a:spcPts val="100"/>
              </a:spcAft>
              <a:buClr>
                <a:schemeClr val="tx1"/>
              </a:buClr>
              <a:buFont typeface="Wingdings" pitchFamily="2" charset="2"/>
              <a:buNone/>
            </a:pPr>
            <a:r>
              <a:rPr lang="en-US" sz="1600" b="1" dirty="0"/>
              <a:t>Process data logging:</a:t>
            </a:r>
            <a:endParaRPr lang="en-US" sz="1200" dirty="0"/>
          </a:p>
          <a:p>
            <a:pPr defTabSz="914400">
              <a:spcBef>
                <a:spcPts val="100"/>
              </a:spcBef>
              <a:spcAft>
                <a:spcPts val="100"/>
              </a:spcAft>
              <a:buClr>
                <a:schemeClr val="tx1"/>
              </a:buClr>
              <a:buFont typeface="Arial" panose="020B0604020202020204" pitchFamily="34" charset="0"/>
              <a:buChar char="•"/>
            </a:pPr>
            <a:r>
              <a:rPr lang="en-US" sz="1200" dirty="0"/>
              <a:t>Main components type and serial number that are scanned and used for assembly</a:t>
            </a:r>
          </a:p>
          <a:p>
            <a:pPr marL="322938" lvl="1" indent="-322938" defTabSz="914400">
              <a:spcBef>
                <a:spcPts val="100"/>
              </a:spcBef>
              <a:spcAft>
                <a:spcPts val="100"/>
              </a:spcAft>
              <a:buClr>
                <a:schemeClr val="tx1"/>
              </a:buClr>
              <a:buFont typeface="Arial" panose="020B0604020202020204" pitchFamily="34" charset="0"/>
              <a:buChar char="•"/>
            </a:pPr>
            <a:r>
              <a:rPr lang="en-US" sz="1200" dirty="0"/>
              <a:t>Thermal data per module from IR snapshots </a:t>
            </a:r>
          </a:p>
          <a:p>
            <a:pPr defTabSz="914400">
              <a:spcBef>
                <a:spcPts val="100"/>
              </a:spcBef>
              <a:spcAft>
                <a:spcPts val="100"/>
              </a:spcAft>
              <a:buClr>
                <a:schemeClr val="tx1"/>
              </a:buClr>
              <a:buFont typeface="Arial" panose="020B0604020202020204" pitchFamily="34" charset="0"/>
              <a:buChar char="•"/>
            </a:pPr>
            <a:r>
              <a:rPr lang="en-US" sz="1200" dirty="0"/>
              <a:t>Tightening action parameters:</a:t>
            </a:r>
          </a:p>
          <a:p>
            <a:pPr lvl="1" defTabSz="914400">
              <a:spcBef>
                <a:spcPts val="100"/>
              </a:spcBef>
              <a:spcAft>
                <a:spcPts val="100"/>
              </a:spcAft>
              <a:buClr>
                <a:schemeClr val="tx1"/>
              </a:buClr>
              <a:buFont typeface="Arial" panose="020B0604020202020204" pitchFamily="34" charset="0"/>
              <a:buChar char="•"/>
            </a:pPr>
            <a:r>
              <a:rPr lang="en-US" sz="1200" dirty="0"/>
              <a:t>Screw type</a:t>
            </a:r>
          </a:p>
          <a:p>
            <a:pPr lvl="1" defTabSz="914400">
              <a:spcBef>
                <a:spcPts val="100"/>
              </a:spcBef>
              <a:spcAft>
                <a:spcPts val="100"/>
              </a:spcAft>
              <a:buClr>
                <a:schemeClr val="tx1"/>
              </a:buClr>
              <a:buFont typeface="Arial" panose="020B0604020202020204" pitchFamily="34" charset="0"/>
              <a:buChar char="•"/>
            </a:pPr>
            <a:r>
              <a:rPr lang="en-US" sz="1200" dirty="0"/>
              <a:t>Number in sequence (corresponding with specific location)</a:t>
            </a:r>
          </a:p>
          <a:p>
            <a:pPr lvl="1" defTabSz="914400">
              <a:spcBef>
                <a:spcPts val="100"/>
              </a:spcBef>
              <a:spcAft>
                <a:spcPts val="100"/>
              </a:spcAft>
              <a:buClr>
                <a:schemeClr val="tx1"/>
              </a:buClr>
              <a:buFont typeface="Arial" panose="020B0604020202020204" pitchFamily="34" charset="0"/>
              <a:buChar char="•"/>
            </a:pPr>
            <a:r>
              <a:rPr lang="en-US" sz="1200" dirty="0"/>
              <a:t>OK/NOK</a:t>
            </a:r>
          </a:p>
          <a:p>
            <a:pPr lvl="1" defTabSz="914400">
              <a:spcBef>
                <a:spcPts val="100"/>
              </a:spcBef>
              <a:spcAft>
                <a:spcPts val="100"/>
              </a:spcAft>
              <a:buClr>
                <a:schemeClr val="tx1"/>
              </a:buClr>
              <a:buFont typeface="Arial" panose="020B0604020202020204" pitchFamily="34" charset="0"/>
              <a:buChar char="•"/>
            </a:pPr>
            <a:r>
              <a:rPr lang="en-US" sz="1200" dirty="0"/>
              <a:t>Torque profile</a:t>
            </a:r>
          </a:p>
          <a:p>
            <a:pPr lvl="1" defTabSz="914400">
              <a:spcBef>
                <a:spcPts val="100"/>
              </a:spcBef>
              <a:spcAft>
                <a:spcPts val="100"/>
              </a:spcAft>
              <a:buClr>
                <a:schemeClr val="tx1"/>
              </a:buClr>
              <a:buFont typeface="Arial" panose="020B0604020202020204" pitchFamily="34" charset="0"/>
              <a:buChar char="•"/>
            </a:pPr>
            <a:r>
              <a:rPr lang="en-US" sz="1200" dirty="0"/>
              <a:t>Speed profile</a:t>
            </a:r>
          </a:p>
          <a:p>
            <a:pPr lvl="1" defTabSz="914400">
              <a:spcBef>
                <a:spcPts val="100"/>
              </a:spcBef>
              <a:spcAft>
                <a:spcPts val="100"/>
              </a:spcAft>
              <a:buClr>
                <a:schemeClr val="tx1"/>
              </a:buClr>
              <a:buFont typeface="Arial" panose="020B0604020202020204" pitchFamily="34" charset="0"/>
              <a:buChar char="•"/>
            </a:pPr>
            <a:endParaRPr lang="en-US" sz="1200" dirty="0"/>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solidFill>
                <a:srgbClr val="FF0000"/>
              </a:solidFill>
            </a:endParaRPr>
          </a:p>
        </p:txBody>
      </p:sp>
      <p:pic>
        <p:nvPicPr>
          <p:cNvPr id="16" name="Picture 15"/>
          <p:cNvPicPr>
            <a:picLocks noChangeAspect="1"/>
          </p:cNvPicPr>
          <p:nvPr/>
        </p:nvPicPr>
        <p:blipFill>
          <a:blip r:embed="rId4"/>
          <a:stretch>
            <a:fillRect/>
          </a:stretch>
        </p:blipFill>
        <p:spPr>
          <a:xfrm>
            <a:off x="8821192" y="-4104"/>
            <a:ext cx="3348584" cy="1052253"/>
          </a:xfrm>
          <a:prstGeom prst="rect">
            <a:avLst/>
          </a:prstGeom>
        </p:spPr>
      </p:pic>
      <p:sp>
        <p:nvSpPr>
          <p:cNvPr id="20" name="Rectangle 19"/>
          <p:cNvSpPr/>
          <p:nvPr/>
        </p:nvSpPr>
        <p:spPr>
          <a:xfrm>
            <a:off x="10062820" y="477194"/>
            <a:ext cx="342547" cy="260969"/>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4118684133"/>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41</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ST040 Inline testing EST-FT</a:t>
            </a:r>
          </a:p>
        </p:txBody>
      </p:sp>
      <p:sp>
        <p:nvSpPr>
          <p:cNvPr id="17" name="Vertical Text Placeholder 1"/>
          <p:cNvSpPr>
            <a:spLocks noGrp="1"/>
          </p:cNvSpPr>
          <p:nvPr>
            <p:ph type="body" orient="vert" idx="1"/>
          </p:nvPr>
        </p:nvSpPr>
        <p:spPr>
          <a:xfrm>
            <a:off x="367635" y="1159272"/>
            <a:ext cx="7473431" cy="2281536"/>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a:t>
            </a:r>
          </a:p>
          <a:p>
            <a:pPr marL="342900" indent="-342900">
              <a:spcBef>
                <a:spcPts val="100"/>
              </a:spcBef>
              <a:spcAft>
                <a:spcPts val="100"/>
              </a:spcAft>
              <a:buClr>
                <a:schemeClr val="tx1"/>
              </a:buClr>
              <a:buFont typeface="+mj-lt"/>
              <a:buAutoNum type="arabicPeriod"/>
            </a:pPr>
            <a:r>
              <a:rPr lang="en-US" sz="1200" dirty="0"/>
              <a:t>Operator connects the test equipment for the E-tests and initiates the test program as described. </a:t>
            </a:r>
          </a:p>
          <a:p>
            <a:pPr marL="684946" lvl="1" indent="-342900">
              <a:spcBef>
                <a:spcPts val="100"/>
              </a:spcBef>
              <a:spcAft>
                <a:spcPts val="100"/>
              </a:spcAft>
              <a:buClr>
                <a:schemeClr val="tx1"/>
              </a:buClr>
              <a:buFont typeface="+mj-lt"/>
              <a:buAutoNum type="alphaLcParenR"/>
            </a:pPr>
            <a:r>
              <a:rPr lang="en-US" sz="1200" dirty="0"/>
              <a:t>Voltage measurement</a:t>
            </a:r>
          </a:p>
          <a:p>
            <a:pPr marL="684946" lvl="1" indent="-342900">
              <a:spcBef>
                <a:spcPts val="100"/>
              </a:spcBef>
              <a:spcAft>
                <a:spcPts val="100"/>
              </a:spcAft>
              <a:buClr>
                <a:schemeClr val="tx1"/>
              </a:buClr>
              <a:buFont typeface="+mj-lt"/>
              <a:buAutoNum type="alphaLcParenR"/>
            </a:pPr>
            <a:r>
              <a:rPr lang="en-US" sz="1200" dirty="0"/>
              <a:t>Insulation measurement</a:t>
            </a:r>
          </a:p>
          <a:p>
            <a:pPr marL="684946" lvl="1" indent="-342900">
              <a:spcBef>
                <a:spcPts val="100"/>
              </a:spcBef>
              <a:spcAft>
                <a:spcPts val="100"/>
              </a:spcAft>
              <a:buClr>
                <a:schemeClr val="tx1"/>
              </a:buClr>
              <a:buFont typeface="+mj-lt"/>
              <a:buAutoNum type="alphaLcParenR"/>
            </a:pPr>
            <a:r>
              <a:rPr lang="en-US" sz="1200" dirty="0"/>
              <a:t>BMS/AUX test</a:t>
            </a:r>
          </a:p>
          <a:p>
            <a:pPr marL="684946" lvl="1" indent="-342900">
              <a:spcBef>
                <a:spcPts val="100"/>
              </a:spcBef>
              <a:spcAft>
                <a:spcPts val="100"/>
              </a:spcAft>
              <a:buClr>
                <a:schemeClr val="tx1"/>
              </a:buClr>
              <a:buFont typeface="+mj-lt"/>
              <a:buAutoNum type="alphaLcParenR"/>
            </a:pPr>
            <a:r>
              <a:rPr lang="en-US" sz="1200" dirty="0"/>
              <a:t>Charge-discharge test</a:t>
            </a:r>
          </a:p>
          <a:p>
            <a:pPr marL="342900" indent="-342900">
              <a:spcBef>
                <a:spcPts val="100"/>
              </a:spcBef>
              <a:spcAft>
                <a:spcPts val="100"/>
              </a:spcAft>
              <a:buClr>
                <a:schemeClr val="tx1"/>
              </a:buClr>
              <a:buFont typeface="+mj-lt"/>
              <a:buAutoNum type="arabicPeriod"/>
            </a:pPr>
            <a:r>
              <a:rPr lang="en-US" sz="1200" dirty="0"/>
              <a:t>If all test results OK, test equipment is disconnected and operator presses release</a:t>
            </a:r>
          </a:p>
          <a:p>
            <a:pPr marL="342900" indent="-342900">
              <a:spcBef>
                <a:spcPts val="100"/>
              </a:spcBef>
              <a:spcAft>
                <a:spcPts val="100"/>
              </a:spcAft>
              <a:buClr>
                <a:schemeClr val="tx1"/>
              </a:buClr>
              <a:buFont typeface="+mj-lt"/>
              <a:buAutoNum type="arabicPeriod"/>
            </a:pPr>
            <a:r>
              <a:rPr lang="en-US" sz="1200" dirty="0"/>
              <a:t>Pre-closing visual check is done by operator</a:t>
            </a:r>
          </a:p>
          <a:p>
            <a:pPr marL="342900" indent="-342900">
              <a:spcBef>
                <a:spcPts val="100"/>
              </a:spcBef>
              <a:spcAft>
                <a:spcPts val="100"/>
              </a:spcAft>
              <a:buClr>
                <a:schemeClr val="tx1"/>
              </a:buClr>
              <a:buFont typeface="+mj-lt"/>
              <a:buAutoNum type="arabicPeriod"/>
            </a:pPr>
            <a:r>
              <a:rPr lang="en-GB" sz="1200" dirty="0"/>
              <a:t>Operators release the skid for pickup by AGV by pushing the release buttons or if NOK scans error barcode. Small repairs will be done in the station and large repairs in the rework station.  </a:t>
            </a:r>
          </a:p>
          <a:p>
            <a:pPr marL="342900" indent="-342900">
              <a:spcBef>
                <a:spcPts val="100"/>
              </a:spcBef>
              <a:spcAft>
                <a:spcPts val="100"/>
              </a:spcAft>
              <a:buClr>
                <a:schemeClr val="tx1"/>
              </a:buClr>
              <a:buFont typeface="+mj-lt"/>
              <a:buAutoNum type="arabicPeriod"/>
            </a:pPr>
            <a:r>
              <a:rPr lang="en-US" sz="1200" dirty="0"/>
              <a:t>AGV drives into the station, picks up the skid at FX01 and transports battery pack to the next station</a:t>
            </a:r>
          </a:p>
        </p:txBody>
      </p:sp>
      <p:pic>
        <p:nvPicPr>
          <p:cNvPr id="26" name="Picture 25"/>
          <p:cNvPicPr>
            <a:picLocks noChangeAspect="1"/>
          </p:cNvPicPr>
          <p:nvPr/>
        </p:nvPicPr>
        <p:blipFill>
          <a:blip r:embed="rId4"/>
          <a:stretch>
            <a:fillRect/>
          </a:stretch>
        </p:blipFill>
        <p:spPr>
          <a:xfrm>
            <a:off x="8821192" y="-4104"/>
            <a:ext cx="3348584" cy="1052253"/>
          </a:xfrm>
          <a:prstGeom prst="rect">
            <a:avLst/>
          </a:prstGeom>
        </p:spPr>
      </p:pic>
      <p:sp>
        <p:nvSpPr>
          <p:cNvPr id="28" name="Rectangle 27"/>
          <p:cNvSpPr/>
          <p:nvPr/>
        </p:nvSpPr>
        <p:spPr>
          <a:xfrm>
            <a:off x="10069234" y="120690"/>
            <a:ext cx="264126" cy="260969"/>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29" name="Picture 28"/>
          <p:cNvPicPr>
            <a:picLocks noChangeAspect="1"/>
          </p:cNvPicPr>
          <p:nvPr/>
        </p:nvPicPr>
        <p:blipFill rotWithShape="1">
          <a:blip r:embed="rId5"/>
          <a:srcRect r="14596"/>
          <a:stretch/>
        </p:blipFill>
        <p:spPr>
          <a:xfrm>
            <a:off x="7841066" y="1062927"/>
            <a:ext cx="4311777" cy="4393680"/>
          </a:xfrm>
          <a:prstGeom prst="rect">
            <a:avLst/>
          </a:prstGeom>
        </p:spPr>
      </p:pic>
      <p:cxnSp>
        <p:nvCxnSpPr>
          <p:cNvPr id="35" name="Straight Arrow Connector 34"/>
          <p:cNvCxnSpPr/>
          <p:nvPr/>
        </p:nvCxnSpPr>
        <p:spPr>
          <a:xfrm flipV="1">
            <a:off x="10911945" y="3818532"/>
            <a:ext cx="6651" cy="1610834"/>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10978337" y="3822874"/>
            <a:ext cx="13968" cy="160649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7" name="Ellipse 34"/>
          <p:cNvSpPr>
            <a:spLocks/>
          </p:cNvSpPr>
          <p:nvPr/>
        </p:nvSpPr>
        <p:spPr>
          <a:xfrm>
            <a:off x="10756471" y="442489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38" name="Ellipse 34"/>
          <p:cNvSpPr>
            <a:spLocks/>
          </p:cNvSpPr>
          <p:nvPr/>
        </p:nvSpPr>
        <p:spPr>
          <a:xfrm>
            <a:off x="10992305" y="442489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cxnSp>
        <p:nvCxnSpPr>
          <p:cNvPr id="39" name="Straight Arrow Connector 38"/>
          <p:cNvCxnSpPr>
            <a:endCxn id="42" idx="2"/>
          </p:cNvCxnSpPr>
          <p:nvPr/>
        </p:nvCxnSpPr>
        <p:spPr>
          <a:xfrm>
            <a:off x="10000783" y="3146753"/>
            <a:ext cx="818511" cy="46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0" name="Ellipse 34"/>
          <p:cNvSpPr>
            <a:spLocks/>
          </p:cNvSpPr>
          <p:nvPr/>
        </p:nvSpPr>
        <p:spPr>
          <a:xfrm>
            <a:off x="9379271" y="217832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1" name="Ellipse 34"/>
          <p:cNvSpPr>
            <a:spLocks/>
          </p:cNvSpPr>
          <p:nvPr/>
        </p:nvSpPr>
        <p:spPr>
          <a:xfrm>
            <a:off x="9541271" y="217832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42" name="Ellipse 34"/>
          <p:cNvSpPr>
            <a:spLocks/>
          </p:cNvSpPr>
          <p:nvPr/>
        </p:nvSpPr>
        <p:spPr>
          <a:xfrm>
            <a:off x="10819294" y="303922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cxnSp>
        <p:nvCxnSpPr>
          <p:cNvPr id="43" name="Straight Arrow Connector 42"/>
          <p:cNvCxnSpPr/>
          <p:nvPr/>
        </p:nvCxnSpPr>
        <p:spPr>
          <a:xfrm flipH="1">
            <a:off x="8345998" y="3138795"/>
            <a:ext cx="1474759" cy="34887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4" name="Ellipse 34"/>
          <p:cNvSpPr>
            <a:spLocks/>
          </p:cNvSpPr>
          <p:nvPr/>
        </p:nvSpPr>
        <p:spPr>
          <a:xfrm>
            <a:off x="10992305" y="303875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53" name="Ellipse 34"/>
          <p:cNvSpPr>
            <a:spLocks/>
          </p:cNvSpPr>
          <p:nvPr/>
        </p:nvSpPr>
        <p:spPr>
          <a:xfrm>
            <a:off x="9046395" y="320523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54" name="Straight Arrow Connector 53"/>
          <p:cNvCxnSpPr>
            <a:stCxn id="41" idx="5"/>
            <a:endCxn id="42" idx="2"/>
          </p:cNvCxnSpPr>
          <p:nvPr/>
        </p:nvCxnSpPr>
        <p:spPr>
          <a:xfrm>
            <a:off x="9679547" y="2362691"/>
            <a:ext cx="1139747" cy="784529"/>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160327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75" r="85" b="188"/>
          <a:stretch/>
        </p:blipFill>
        <p:spPr>
          <a:xfrm>
            <a:off x="1791015" y="2174852"/>
            <a:ext cx="8579544" cy="3897406"/>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42</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ST040 Fault handling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18" name="Picture 17"/>
          <p:cNvPicPr>
            <a:picLocks noChangeAspect="1"/>
          </p:cNvPicPr>
          <p:nvPr/>
        </p:nvPicPr>
        <p:blipFill>
          <a:blip r:embed="rId5"/>
          <a:stretch>
            <a:fillRect/>
          </a:stretch>
        </p:blipFill>
        <p:spPr>
          <a:xfrm>
            <a:off x="8821192" y="-4104"/>
            <a:ext cx="3348584" cy="1052253"/>
          </a:xfrm>
          <a:prstGeom prst="rect">
            <a:avLst/>
          </a:prstGeom>
        </p:spPr>
      </p:pic>
      <p:sp>
        <p:nvSpPr>
          <p:cNvPr id="19" name="Rectangle 18"/>
          <p:cNvSpPr/>
          <p:nvPr/>
        </p:nvSpPr>
        <p:spPr>
          <a:xfrm>
            <a:off x="10069234" y="120690"/>
            <a:ext cx="264126" cy="260969"/>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2711587126"/>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43</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ST040 Data logging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sp>
        <p:nvSpPr>
          <p:cNvPr id="18" name="Vertical Text Placeholder 1"/>
          <p:cNvSpPr txBox="1">
            <a:spLocks/>
          </p:cNvSpPr>
          <p:nvPr/>
        </p:nvSpPr>
        <p:spPr bwMode="auto">
          <a:xfrm>
            <a:off x="367635" y="1159272"/>
            <a:ext cx="8525564" cy="524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Clr>
                <a:schemeClr val="tx1"/>
              </a:buClr>
              <a:buFont typeface="Wingdings" pitchFamily="2" charset="2"/>
              <a:buNone/>
            </a:pPr>
            <a:r>
              <a:rPr lang="en-US" sz="1600" b="1" dirty="0"/>
              <a:t>Cycle time logging:</a:t>
            </a:r>
          </a:p>
          <a:p>
            <a:pPr marL="0" indent="0" defTabSz="914400">
              <a:spcBef>
                <a:spcPts val="100"/>
              </a:spcBef>
              <a:spcAft>
                <a:spcPts val="100"/>
              </a:spcAft>
              <a:buClr>
                <a:schemeClr val="tx1"/>
              </a:buClr>
              <a:buFont typeface="Wingdings" pitchFamily="2" charset="2"/>
              <a:buNone/>
            </a:pPr>
            <a:r>
              <a:rPr lang="en-US" sz="1200" dirty="0"/>
              <a:t>To monitor cycle time, the timestamp will be logged at the following moments:</a:t>
            </a:r>
          </a:p>
          <a:p>
            <a:pPr defTabSz="914400">
              <a:spcBef>
                <a:spcPts val="100"/>
              </a:spcBef>
              <a:spcAft>
                <a:spcPts val="100"/>
              </a:spcAft>
              <a:buClr>
                <a:schemeClr val="tx1"/>
              </a:buClr>
              <a:buFont typeface="Arial" panose="020B0604020202020204" pitchFamily="34" charset="0"/>
              <a:buChar char="•"/>
            </a:pPr>
            <a:r>
              <a:rPr lang="en-US" sz="1200" dirty="0"/>
              <a:t>Skid is docked off</a:t>
            </a:r>
          </a:p>
          <a:p>
            <a:pPr defTabSz="914400">
              <a:spcBef>
                <a:spcPts val="100"/>
              </a:spcBef>
              <a:spcAft>
                <a:spcPts val="100"/>
              </a:spcAft>
              <a:buClr>
                <a:schemeClr val="tx1"/>
              </a:buClr>
              <a:buFont typeface="Arial" panose="020B0604020202020204" pitchFamily="34" charset="0"/>
              <a:buChar char="•"/>
            </a:pPr>
            <a:r>
              <a:rPr lang="en-US" sz="1200" dirty="0"/>
              <a:t>Process step is completed</a:t>
            </a:r>
          </a:p>
          <a:p>
            <a:pPr defTabSz="914400">
              <a:spcBef>
                <a:spcPts val="100"/>
              </a:spcBef>
              <a:spcAft>
                <a:spcPts val="100"/>
              </a:spcAft>
              <a:buClr>
                <a:schemeClr val="tx1"/>
              </a:buClr>
              <a:buFont typeface="Arial" panose="020B0604020202020204" pitchFamily="34" charset="0"/>
              <a:buChar char="•"/>
            </a:pPr>
            <a:r>
              <a:rPr lang="en-US" sz="1200" dirty="0"/>
              <a:t>Skid is released for transport</a:t>
            </a:r>
          </a:p>
          <a:p>
            <a:pPr defTabSz="914400">
              <a:spcBef>
                <a:spcPts val="100"/>
              </a:spcBef>
              <a:spcAft>
                <a:spcPts val="100"/>
              </a:spcAft>
              <a:buClr>
                <a:schemeClr val="tx1"/>
              </a:buClr>
              <a:buFont typeface="Arial" panose="020B0604020202020204" pitchFamily="34" charset="0"/>
              <a:buChar char="•"/>
            </a:pPr>
            <a:r>
              <a:rPr lang="en-US" sz="1200" dirty="0"/>
              <a:t>Skid is loaded</a:t>
            </a:r>
          </a:p>
          <a:p>
            <a:pPr marL="0" indent="0" defTabSz="914400">
              <a:spcBef>
                <a:spcPts val="100"/>
              </a:spcBef>
              <a:spcAft>
                <a:spcPts val="100"/>
              </a:spcAft>
              <a:buClr>
                <a:schemeClr val="tx1"/>
              </a:buClr>
              <a:buFont typeface="Wingdings" pitchFamily="2" charset="2"/>
              <a:buNone/>
            </a:pPr>
            <a:r>
              <a:rPr lang="en-US" sz="1600" b="1" dirty="0"/>
              <a:t>Process data logging:</a:t>
            </a:r>
            <a:endParaRPr lang="en-US" sz="1200" dirty="0"/>
          </a:p>
          <a:p>
            <a:pPr marL="322938" lvl="1" indent="-322938" defTabSz="914400">
              <a:spcBef>
                <a:spcPts val="100"/>
              </a:spcBef>
              <a:spcAft>
                <a:spcPts val="100"/>
              </a:spcAft>
              <a:buClr>
                <a:schemeClr val="tx1"/>
              </a:buClr>
              <a:buFont typeface="Arial" panose="020B0604020202020204" pitchFamily="34" charset="0"/>
              <a:buChar char="•"/>
            </a:pPr>
            <a:r>
              <a:rPr lang="en-US" sz="1200" dirty="0"/>
              <a:t>Thermal data per module from IR snapshots </a:t>
            </a:r>
          </a:p>
          <a:p>
            <a:pPr defTabSz="914400">
              <a:spcBef>
                <a:spcPts val="100"/>
              </a:spcBef>
              <a:spcAft>
                <a:spcPts val="100"/>
              </a:spcAft>
              <a:buClr>
                <a:schemeClr val="tx1"/>
              </a:buClr>
              <a:buFont typeface="Arial" panose="020B0604020202020204" pitchFamily="34" charset="0"/>
              <a:buChar char="•"/>
            </a:pPr>
            <a:r>
              <a:rPr lang="en-US" sz="1200" dirty="0"/>
              <a:t>All test parameters and results</a:t>
            </a:r>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solidFill>
                <a:srgbClr val="FF0000"/>
              </a:solidFill>
            </a:endParaRPr>
          </a:p>
        </p:txBody>
      </p:sp>
      <p:pic>
        <p:nvPicPr>
          <p:cNvPr id="15" name="Picture 14"/>
          <p:cNvPicPr>
            <a:picLocks noChangeAspect="1"/>
          </p:cNvPicPr>
          <p:nvPr/>
        </p:nvPicPr>
        <p:blipFill>
          <a:blip r:embed="rId4"/>
          <a:stretch>
            <a:fillRect/>
          </a:stretch>
        </p:blipFill>
        <p:spPr>
          <a:xfrm>
            <a:off x="8821192" y="-4104"/>
            <a:ext cx="3348584" cy="1052253"/>
          </a:xfrm>
          <a:prstGeom prst="rect">
            <a:avLst/>
          </a:prstGeom>
        </p:spPr>
      </p:pic>
      <p:sp>
        <p:nvSpPr>
          <p:cNvPr id="16" name="Rectangle 15"/>
          <p:cNvSpPr/>
          <p:nvPr/>
        </p:nvSpPr>
        <p:spPr>
          <a:xfrm>
            <a:off x="10069234" y="120690"/>
            <a:ext cx="264126" cy="260969"/>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3821375228"/>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44</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ST050 Closing EST-FT</a:t>
            </a:r>
          </a:p>
        </p:txBody>
      </p:sp>
      <p:sp>
        <p:nvSpPr>
          <p:cNvPr id="17" name="Vertical Text Placeholder 1"/>
          <p:cNvSpPr>
            <a:spLocks noGrp="1"/>
          </p:cNvSpPr>
          <p:nvPr>
            <p:ph type="body" orient="vert" idx="1"/>
          </p:nvPr>
        </p:nvSpPr>
        <p:spPr>
          <a:xfrm>
            <a:off x="367635" y="1159272"/>
            <a:ext cx="7649055" cy="2872080"/>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is identified and battery pack program is loaded</a:t>
            </a:r>
          </a:p>
          <a:p>
            <a:pPr marL="342900" indent="-342900">
              <a:spcBef>
                <a:spcPts val="100"/>
              </a:spcBef>
              <a:spcAft>
                <a:spcPts val="100"/>
              </a:spcAft>
              <a:buClr>
                <a:schemeClr val="tx1"/>
              </a:buClr>
              <a:buFont typeface="+mj-lt"/>
              <a:buAutoNum type="arabicPeriod"/>
            </a:pPr>
            <a:r>
              <a:rPr lang="en-US" sz="1200" dirty="0"/>
              <a:t>The battery pack will be scanned 2d to verify the position</a:t>
            </a:r>
          </a:p>
          <a:p>
            <a:pPr marL="342900" indent="-342900">
              <a:spcBef>
                <a:spcPts val="100"/>
              </a:spcBef>
              <a:spcAft>
                <a:spcPts val="100"/>
              </a:spcAft>
              <a:buClr>
                <a:schemeClr val="tx1"/>
              </a:buClr>
              <a:buFont typeface="+mj-lt"/>
              <a:buAutoNum type="arabicPeriod"/>
            </a:pPr>
            <a:r>
              <a:rPr lang="en-US" sz="1200" dirty="0"/>
              <a:t>050IR01 will present the closing plate and 050IR04 will apply the sealant to the closing plate </a:t>
            </a:r>
          </a:p>
        </p:txBody>
      </p:sp>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6832" y="3101891"/>
            <a:ext cx="2806866" cy="3441805"/>
          </a:xfrm>
          <a:prstGeom prst="rect">
            <a:avLst/>
          </a:prstGeom>
        </p:spPr>
      </p:pic>
      <p:pic>
        <p:nvPicPr>
          <p:cNvPr id="30" name="Picture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40671" y="3410956"/>
            <a:ext cx="2554087" cy="3007693"/>
          </a:xfrm>
          <a:prstGeom prst="rect">
            <a:avLst/>
          </a:prstGeom>
        </p:spPr>
      </p:pic>
      <p:sp>
        <p:nvSpPr>
          <p:cNvPr id="37" name="Ellipse 34"/>
          <p:cNvSpPr>
            <a:spLocks/>
          </p:cNvSpPr>
          <p:nvPr/>
        </p:nvSpPr>
        <p:spPr>
          <a:xfrm>
            <a:off x="4109820" y="47876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pic>
        <p:nvPicPr>
          <p:cNvPr id="24" name="Picture 23"/>
          <p:cNvPicPr>
            <a:picLocks noChangeAspect="1"/>
          </p:cNvPicPr>
          <p:nvPr/>
        </p:nvPicPr>
        <p:blipFill>
          <a:blip r:embed="rId6"/>
          <a:stretch>
            <a:fillRect/>
          </a:stretch>
        </p:blipFill>
        <p:spPr>
          <a:xfrm>
            <a:off x="8821192" y="-4104"/>
            <a:ext cx="3348584" cy="1052253"/>
          </a:xfrm>
          <a:prstGeom prst="rect">
            <a:avLst/>
          </a:prstGeom>
        </p:spPr>
      </p:pic>
      <p:sp>
        <p:nvSpPr>
          <p:cNvPr id="31" name="Rectangle 30"/>
          <p:cNvSpPr/>
          <p:nvPr/>
        </p:nvSpPr>
        <p:spPr>
          <a:xfrm>
            <a:off x="9469262" y="234107"/>
            <a:ext cx="576065" cy="576064"/>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32" name="Picture 31"/>
          <p:cNvPicPr>
            <a:picLocks noChangeAspect="1"/>
          </p:cNvPicPr>
          <p:nvPr/>
        </p:nvPicPr>
        <p:blipFill>
          <a:blip r:embed="rId7"/>
          <a:stretch>
            <a:fillRect/>
          </a:stretch>
        </p:blipFill>
        <p:spPr>
          <a:xfrm>
            <a:off x="7896233" y="1054009"/>
            <a:ext cx="4273541" cy="5031086"/>
          </a:xfrm>
          <a:prstGeom prst="rect">
            <a:avLst/>
          </a:prstGeom>
        </p:spPr>
      </p:pic>
      <p:cxnSp>
        <p:nvCxnSpPr>
          <p:cNvPr id="36" name="Straight Arrow Connector 35"/>
          <p:cNvCxnSpPr/>
          <p:nvPr/>
        </p:nvCxnSpPr>
        <p:spPr>
          <a:xfrm flipH="1">
            <a:off x="10430116" y="3186435"/>
            <a:ext cx="17396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9" name="Ellipse 34"/>
          <p:cNvSpPr>
            <a:spLocks/>
          </p:cNvSpPr>
          <p:nvPr/>
        </p:nvSpPr>
        <p:spPr>
          <a:xfrm>
            <a:off x="11178323" y="307634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cxnSp>
        <p:nvCxnSpPr>
          <p:cNvPr id="47" name="Straight Arrow Connector 46"/>
          <p:cNvCxnSpPr>
            <a:endCxn id="49" idx="0"/>
          </p:cNvCxnSpPr>
          <p:nvPr/>
        </p:nvCxnSpPr>
        <p:spPr>
          <a:xfrm>
            <a:off x="9739019" y="2429708"/>
            <a:ext cx="324470" cy="64872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48" name="Ellipse 34"/>
          <p:cNvSpPr>
            <a:spLocks/>
          </p:cNvSpPr>
          <p:nvPr/>
        </p:nvSpPr>
        <p:spPr>
          <a:xfrm>
            <a:off x="9802182" y="263659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49" name="Ellipse 34"/>
          <p:cNvSpPr>
            <a:spLocks/>
          </p:cNvSpPr>
          <p:nvPr/>
        </p:nvSpPr>
        <p:spPr>
          <a:xfrm>
            <a:off x="9982489" y="30784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50" name="Ellipse 34"/>
          <p:cNvSpPr>
            <a:spLocks/>
          </p:cNvSpPr>
          <p:nvPr/>
        </p:nvSpPr>
        <p:spPr>
          <a:xfrm>
            <a:off x="10132991" y="30784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Tree>
    <p:extLst>
      <p:ext uri="{BB962C8B-B14F-4D97-AF65-F5344CB8AC3E}">
        <p14:creationId xmlns:p14="http://schemas.microsoft.com/office/powerpoint/2010/main" val="3365228745"/>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45</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ST050 Closing EST-FT</a:t>
            </a:r>
          </a:p>
        </p:txBody>
      </p:sp>
      <p:sp>
        <p:nvSpPr>
          <p:cNvPr id="17" name="Vertical Text Placeholder 1"/>
          <p:cNvSpPr>
            <a:spLocks noGrp="1"/>
          </p:cNvSpPr>
          <p:nvPr>
            <p:ph type="body" orient="vert" idx="1"/>
          </p:nvPr>
        </p:nvSpPr>
        <p:spPr>
          <a:xfrm>
            <a:off x="367635" y="1159272"/>
            <a:ext cx="7649055" cy="2872080"/>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is identified and battery pack program is loaded</a:t>
            </a:r>
          </a:p>
          <a:p>
            <a:pPr marL="342900" indent="-342900">
              <a:spcBef>
                <a:spcPts val="100"/>
              </a:spcBef>
              <a:spcAft>
                <a:spcPts val="100"/>
              </a:spcAft>
              <a:buClr>
                <a:schemeClr val="tx1"/>
              </a:buClr>
              <a:buFont typeface="+mj-lt"/>
              <a:buAutoNum type="arabicPeriod"/>
            </a:pPr>
            <a:r>
              <a:rPr lang="en-US" sz="1200" dirty="0"/>
              <a:t>The battery pack will be scanned 2d to verify the position</a:t>
            </a:r>
          </a:p>
          <a:p>
            <a:pPr marL="342900" indent="-342900">
              <a:spcBef>
                <a:spcPts val="100"/>
              </a:spcBef>
              <a:spcAft>
                <a:spcPts val="100"/>
              </a:spcAft>
              <a:buClr>
                <a:schemeClr val="tx1"/>
              </a:buClr>
              <a:buFont typeface="+mj-lt"/>
              <a:buAutoNum type="arabicPeriod"/>
            </a:pPr>
            <a:r>
              <a:rPr lang="en-US" sz="1200" dirty="0"/>
              <a:t>050IR01 will present the closing plate and 050IR04 will apply the sealant to the closing plate </a:t>
            </a:r>
          </a:p>
          <a:p>
            <a:pPr marL="342900" indent="-342900">
              <a:spcBef>
                <a:spcPts val="100"/>
              </a:spcBef>
              <a:spcAft>
                <a:spcPts val="100"/>
              </a:spcAft>
              <a:buClr>
                <a:schemeClr val="tx1"/>
              </a:buClr>
              <a:buFont typeface="+mj-lt"/>
              <a:buAutoNum type="arabicPeriod"/>
            </a:pPr>
            <a:r>
              <a:rPr lang="en-US" sz="1200" dirty="0"/>
              <a:t>050IR01 will place the closing plate on the battery pack</a:t>
            </a:r>
          </a:p>
          <a:p>
            <a:pPr marL="342900" indent="-342900">
              <a:spcBef>
                <a:spcPts val="100"/>
              </a:spcBef>
              <a:spcAft>
                <a:spcPts val="100"/>
              </a:spcAft>
              <a:buClr>
                <a:schemeClr val="tx1"/>
              </a:buClr>
              <a:buFont typeface="+mj-lt"/>
              <a:buAutoNum type="arabicPeriod"/>
            </a:pPr>
            <a:r>
              <a:rPr lang="en-US" sz="1200" dirty="0"/>
              <a:t>050IR02 will apply 20 bolts to fix the cover (first two with closing plate held in place by 050IR01</a:t>
            </a:r>
          </a:p>
          <a:p>
            <a:pPr marL="342900" indent="-342900">
              <a:spcBef>
                <a:spcPts val="100"/>
              </a:spcBef>
              <a:spcAft>
                <a:spcPts val="100"/>
              </a:spcAft>
              <a:buClr>
                <a:schemeClr val="tx1"/>
              </a:buClr>
              <a:buFont typeface="+mj-lt"/>
              <a:buAutoNum type="arabicPeriod"/>
            </a:pPr>
            <a:r>
              <a:rPr lang="en-US" sz="1200" dirty="0"/>
              <a:t>AGV drives into the station, picks up the skid at FX01 and transports battery pack to the next station</a:t>
            </a:r>
          </a:p>
        </p:txBody>
      </p:sp>
      <p:pic>
        <p:nvPicPr>
          <p:cNvPr id="63" name="Picture 62"/>
          <p:cNvPicPr>
            <a:picLocks noChangeAspect="1"/>
          </p:cNvPicPr>
          <p:nvPr/>
        </p:nvPicPr>
        <p:blipFill>
          <a:blip r:embed="rId4"/>
          <a:stretch>
            <a:fillRect/>
          </a:stretch>
        </p:blipFill>
        <p:spPr>
          <a:xfrm>
            <a:off x="4295881" y="3390534"/>
            <a:ext cx="2729134" cy="3257476"/>
          </a:xfrm>
          <a:prstGeom prst="rect">
            <a:avLst/>
          </a:prstGeom>
        </p:spPr>
      </p:pic>
      <p:sp>
        <p:nvSpPr>
          <p:cNvPr id="65" name="Oval 64"/>
          <p:cNvSpPr/>
          <p:nvPr/>
        </p:nvSpPr>
        <p:spPr>
          <a:xfrm>
            <a:off x="4341777" y="3536199"/>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66" name="Oval 65"/>
          <p:cNvSpPr/>
          <p:nvPr/>
        </p:nvSpPr>
        <p:spPr>
          <a:xfrm>
            <a:off x="4466906" y="3975321"/>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67" name="Oval 66"/>
          <p:cNvSpPr/>
          <p:nvPr/>
        </p:nvSpPr>
        <p:spPr>
          <a:xfrm>
            <a:off x="6868596" y="3536199"/>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68" name="Oval 67"/>
          <p:cNvSpPr/>
          <p:nvPr/>
        </p:nvSpPr>
        <p:spPr>
          <a:xfrm>
            <a:off x="6397191" y="6450000"/>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69" name="Oval 68"/>
          <p:cNvSpPr/>
          <p:nvPr/>
        </p:nvSpPr>
        <p:spPr>
          <a:xfrm>
            <a:off x="4966750" y="3536199"/>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0" name="Oval 69"/>
          <p:cNvSpPr/>
          <p:nvPr/>
        </p:nvSpPr>
        <p:spPr>
          <a:xfrm>
            <a:off x="6243623" y="3563691"/>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1" name="Oval 70"/>
          <p:cNvSpPr/>
          <p:nvPr/>
        </p:nvSpPr>
        <p:spPr>
          <a:xfrm>
            <a:off x="4467073" y="4881421"/>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2" name="Oval 71"/>
          <p:cNvSpPr/>
          <p:nvPr/>
        </p:nvSpPr>
        <p:spPr>
          <a:xfrm>
            <a:off x="4463163" y="5316728"/>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3" name="Oval 72"/>
          <p:cNvSpPr/>
          <p:nvPr/>
        </p:nvSpPr>
        <p:spPr>
          <a:xfrm>
            <a:off x="4452782" y="5722038"/>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4" name="Oval 73"/>
          <p:cNvSpPr/>
          <p:nvPr/>
        </p:nvSpPr>
        <p:spPr>
          <a:xfrm>
            <a:off x="4463163" y="6198864"/>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5" name="Oval 74"/>
          <p:cNvSpPr/>
          <p:nvPr/>
        </p:nvSpPr>
        <p:spPr>
          <a:xfrm>
            <a:off x="6742958" y="3975321"/>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6" name="Oval 75"/>
          <p:cNvSpPr/>
          <p:nvPr/>
        </p:nvSpPr>
        <p:spPr>
          <a:xfrm>
            <a:off x="6742959" y="4407913"/>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7" name="Oval 76"/>
          <p:cNvSpPr/>
          <p:nvPr/>
        </p:nvSpPr>
        <p:spPr>
          <a:xfrm>
            <a:off x="6724979" y="4846455"/>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8" name="Oval 77"/>
          <p:cNvSpPr/>
          <p:nvPr/>
        </p:nvSpPr>
        <p:spPr>
          <a:xfrm>
            <a:off x="6724979" y="5314072"/>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79" name="Oval 78"/>
          <p:cNvSpPr/>
          <p:nvPr/>
        </p:nvSpPr>
        <p:spPr>
          <a:xfrm>
            <a:off x="6715028" y="5742652"/>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80" name="Oval 79"/>
          <p:cNvSpPr/>
          <p:nvPr/>
        </p:nvSpPr>
        <p:spPr>
          <a:xfrm>
            <a:off x="6742958" y="6190395"/>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81" name="Oval 80"/>
          <p:cNvSpPr/>
          <p:nvPr/>
        </p:nvSpPr>
        <p:spPr>
          <a:xfrm>
            <a:off x="4860284" y="6434751"/>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82" name="Oval 81"/>
          <p:cNvSpPr/>
          <p:nvPr/>
        </p:nvSpPr>
        <p:spPr>
          <a:xfrm>
            <a:off x="5288958" y="6451185"/>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83" name="Oval 82"/>
          <p:cNvSpPr/>
          <p:nvPr/>
        </p:nvSpPr>
        <p:spPr>
          <a:xfrm>
            <a:off x="5928160" y="6458784"/>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84" name="Oval 83"/>
          <p:cNvSpPr/>
          <p:nvPr/>
        </p:nvSpPr>
        <p:spPr>
          <a:xfrm>
            <a:off x="4454512" y="4428371"/>
            <a:ext cx="153568" cy="177193"/>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pic>
        <p:nvPicPr>
          <p:cNvPr id="85" name="Picture 84"/>
          <p:cNvPicPr>
            <a:picLocks noChangeAspect="1"/>
          </p:cNvPicPr>
          <p:nvPr/>
        </p:nvPicPr>
        <p:blipFill>
          <a:blip r:embed="rId5"/>
          <a:stretch>
            <a:fillRect/>
          </a:stretch>
        </p:blipFill>
        <p:spPr>
          <a:xfrm>
            <a:off x="364762" y="3652288"/>
            <a:ext cx="3935571" cy="3001649"/>
          </a:xfrm>
          <a:prstGeom prst="rect">
            <a:avLst/>
          </a:prstGeom>
        </p:spPr>
      </p:pic>
      <p:sp>
        <p:nvSpPr>
          <p:cNvPr id="64" name="Ellipse 34"/>
          <p:cNvSpPr>
            <a:spLocks/>
          </p:cNvSpPr>
          <p:nvPr/>
        </p:nvSpPr>
        <p:spPr>
          <a:xfrm>
            <a:off x="4143448" y="365027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pic>
        <p:nvPicPr>
          <p:cNvPr id="90" name="Picture 89"/>
          <p:cNvPicPr>
            <a:picLocks noChangeAspect="1"/>
          </p:cNvPicPr>
          <p:nvPr/>
        </p:nvPicPr>
        <p:blipFill>
          <a:blip r:embed="rId6"/>
          <a:stretch>
            <a:fillRect/>
          </a:stretch>
        </p:blipFill>
        <p:spPr>
          <a:xfrm>
            <a:off x="8821192" y="-4104"/>
            <a:ext cx="3348584" cy="1052253"/>
          </a:xfrm>
          <a:prstGeom prst="rect">
            <a:avLst/>
          </a:prstGeom>
        </p:spPr>
      </p:pic>
      <p:sp>
        <p:nvSpPr>
          <p:cNvPr id="91" name="Rectangle 90"/>
          <p:cNvSpPr/>
          <p:nvPr/>
        </p:nvSpPr>
        <p:spPr>
          <a:xfrm>
            <a:off x="9469262" y="234107"/>
            <a:ext cx="576065" cy="576064"/>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92" name="Picture 91"/>
          <p:cNvPicPr>
            <a:picLocks noChangeAspect="1"/>
          </p:cNvPicPr>
          <p:nvPr/>
        </p:nvPicPr>
        <p:blipFill>
          <a:blip r:embed="rId7"/>
          <a:stretch>
            <a:fillRect/>
          </a:stretch>
        </p:blipFill>
        <p:spPr>
          <a:xfrm>
            <a:off x="7896233" y="1054009"/>
            <a:ext cx="4273541" cy="5031086"/>
          </a:xfrm>
          <a:prstGeom prst="rect">
            <a:avLst/>
          </a:prstGeom>
        </p:spPr>
      </p:pic>
      <p:cxnSp>
        <p:nvCxnSpPr>
          <p:cNvPr id="93" name="Straight Arrow Connector 92"/>
          <p:cNvCxnSpPr/>
          <p:nvPr/>
        </p:nvCxnSpPr>
        <p:spPr>
          <a:xfrm flipH="1">
            <a:off x="7896233" y="3186435"/>
            <a:ext cx="1936119"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endCxn id="104" idx="0"/>
          </p:cNvCxnSpPr>
          <p:nvPr/>
        </p:nvCxnSpPr>
        <p:spPr>
          <a:xfrm flipH="1">
            <a:off x="10213991" y="2423848"/>
            <a:ext cx="305732" cy="65458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flipH="1">
            <a:off x="10430116" y="3186435"/>
            <a:ext cx="17396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96" name="Ellipse 34"/>
          <p:cNvSpPr>
            <a:spLocks/>
          </p:cNvSpPr>
          <p:nvPr/>
        </p:nvSpPr>
        <p:spPr>
          <a:xfrm>
            <a:off x="8828812" y="30784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97" name="Ellipse 34"/>
          <p:cNvSpPr>
            <a:spLocks/>
          </p:cNvSpPr>
          <p:nvPr/>
        </p:nvSpPr>
        <p:spPr>
          <a:xfrm>
            <a:off x="11178323" y="307634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cxnSp>
        <p:nvCxnSpPr>
          <p:cNvPr id="98" name="Straight Arrow Connector 97"/>
          <p:cNvCxnSpPr>
            <a:endCxn id="103" idx="4"/>
          </p:cNvCxnSpPr>
          <p:nvPr/>
        </p:nvCxnSpPr>
        <p:spPr>
          <a:xfrm flipV="1">
            <a:off x="8956311" y="3294435"/>
            <a:ext cx="1107178" cy="652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Ellipse 34"/>
          <p:cNvSpPr>
            <a:spLocks/>
          </p:cNvSpPr>
          <p:nvPr/>
        </p:nvSpPr>
        <p:spPr>
          <a:xfrm>
            <a:off x="9428900" y="348864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100" name="Ellipse 34"/>
          <p:cNvSpPr>
            <a:spLocks/>
          </p:cNvSpPr>
          <p:nvPr/>
        </p:nvSpPr>
        <p:spPr>
          <a:xfrm>
            <a:off x="10326379" y="263190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101" name="Straight Arrow Connector 100"/>
          <p:cNvCxnSpPr>
            <a:endCxn id="103" idx="0"/>
          </p:cNvCxnSpPr>
          <p:nvPr/>
        </p:nvCxnSpPr>
        <p:spPr>
          <a:xfrm>
            <a:off x="9739019" y="2429708"/>
            <a:ext cx="324470" cy="64872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02" name="Ellipse 34"/>
          <p:cNvSpPr>
            <a:spLocks/>
          </p:cNvSpPr>
          <p:nvPr/>
        </p:nvSpPr>
        <p:spPr>
          <a:xfrm>
            <a:off x="9802182" y="263659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103" name="Ellipse 34"/>
          <p:cNvSpPr>
            <a:spLocks/>
          </p:cNvSpPr>
          <p:nvPr/>
        </p:nvSpPr>
        <p:spPr>
          <a:xfrm>
            <a:off x="9982489" y="30784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104" name="Ellipse 34"/>
          <p:cNvSpPr>
            <a:spLocks/>
          </p:cNvSpPr>
          <p:nvPr/>
        </p:nvSpPr>
        <p:spPr>
          <a:xfrm>
            <a:off x="10132991" y="30784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Tree>
    <p:extLst>
      <p:ext uri="{BB962C8B-B14F-4D97-AF65-F5344CB8AC3E}">
        <p14:creationId xmlns:p14="http://schemas.microsoft.com/office/powerpoint/2010/main" val="1666303120"/>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604" y="812591"/>
            <a:ext cx="8766566" cy="5847418"/>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46</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ST050 Fault handling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15" name="Picture 14"/>
          <p:cNvPicPr>
            <a:picLocks noChangeAspect="1"/>
          </p:cNvPicPr>
          <p:nvPr/>
        </p:nvPicPr>
        <p:blipFill>
          <a:blip r:embed="rId5"/>
          <a:stretch>
            <a:fillRect/>
          </a:stretch>
        </p:blipFill>
        <p:spPr>
          <a:xfrm>
            <a:off x="8821192" y="-4104"/>
            <a:ext cx="3348584" cy="1052253"/>
          </a:xfrm>
          <a:prstGeom prst="rect">
            <a:avLst/>
          </a:prstGeom>
        </p:spPr>
      </p:pic>
      <p:sp>
        <p:nvSpPr>
          <p:cNvPr id="16" name="Rectangle 15"/>
          <p:cNvSpPr/>
          <p:nvPr/>
        </p:nvSpPr>
        <p:spPr>
          <a:xfrm>
            <a:off x="9469262" y="234107"/>
            <a:ext cx="576065" cy="576064"/>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1284469260"/>
      </p:ext>
    </p:extLst>
  </p:cSld>
  <p:clrMapOvr>
    <a:masterClrMapping/>
  </p:clrMapOvr>
  <p:transition spd="med">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47</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ST050 Data logging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sp>
        <p:nvSpPr>
          <p:cNvPr id="16" name="Vertical Text Placeholder 1"/>
          <p:cNvSpPr txBox="1">
            <a:spLocks/>
          </p:cNvSpPr>
          <p:nvPr/>
        </p:nvSpPr>
        <p:spPr bwMode="auto">
          <a:xfrm>
            <a:off x="367635" y="1159272"/>
            <a:ext cx="8525564" cy="524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Clr>
                <a:schemeClr val="tx1"/>
              </a:buClr>
              <a:buFont typeface="Wingdings" pitchFamily="2" charset="2"/>
              <a:buNone/>
            </a:pPr>
            <a:r>
              <a:rPr lang="en-US" sz="1600" b="1" dirty="0"/>
              <a:t>Cycle time logging:</a:t>
            </a:r>
          </a:p>
          <a:p>
            <a:pPr marL="0" indent="0" defTabSz="914400">
              <a:spcBef>
                <a:spcPts val="100"/>
              </a:spcBef>
              <a:spcAft>
                <a:spcPts val="100"/>
              </a:spcAft>
              <a:buClr>
                <a:schemeClr val="tx1"/>
              </a:buClr>
              <a:buFont typeface="Wingdings" pitchFamily="2" charset="2"/>
              <a:buNone/>
            </a:pPr>
            <a:r>
              <a:rPr lang="en-US" sz="1200" dirty="0"/>
              <a:t>To monitor cycle time, the timestamp will be logged at the following moments:</a:t>
            </a:r>
          </a:p>
          <a:p>
            <a:pPr defTabSz="914400">
              <a:spcBef>
                <a:spcPts val="100"/>
              </a:spcBef>
              <a:spcAft>
                <a:spcPts val="100"/>
              </a:spcAft>
              <a:buClr>
                <a:schemeClr val="tx1"/>
              </a:buClr>
              <a:buFont typeface="Arial" panose="020B0604020202020204" pitchFamily="34" charset="0"/>
              <a:buChar char="•"/>
            </a:pPr>
            <a:r>
              <a:rPr lang="en-US" sz="1200" dirty="0"/>
              <a:t>Skid is docked off</a:t>
            </a:r>
          </a:p>
          <a:p>
            <a:pPr defTabSz="914400">
              <a:spcBef>
                <a:spcPts val="100"/>
              </a:spcBef>
              <a:spcAft>
                <a:spcPts val="100"/>
              </a:spcAft>
              <a:buClr>
                <a:schemeClr val="tx1"/>
              </a:buClr>
              <a:buFont typeface="Arial" panose="020B0604020202020204" pitchFamily="34" charset="0"/>
              <a:buChar char="•"/>
            </a:pPr>
            <a:r>
              <a:rPr lang="en-US" sz="1200" dirty="0"/>
              <a:t>Process step is completed</a:t>
            </a:r>
          </a:p>
          <a:p>
            <a:pPr defTabSz="914400">
              <a:spcBef>
                <a:spcPts val="100"/>
              </a:spcBef>
              <a:spcAft>
                <a:spcPts val="100"/>
              </a:spcAft>
              <a:buClr>
                <a:schemeClr val="tx1"/>
              </a:buClr>
              <a:buFont typeface="Arial" panose="020B0604020202020204" pitchFamily="34" charset="0"/>
              <a:buChar char="•"/>
            </a:pPr>
            <a:r>
              <a:rPr lang="en-US" sz="1200" dirty="0"/>
              <a:t>Skid is released for transport</a:t>
            </a:r>
          </a:p>
          <a:p>
            <a:pPr defTabSz="914400">
              <a:spcBef>
                <a:spcPts val="100"/>
              </a:spcBef>
              <a:spcAft>
                <a:spcPts val="100"/>
              </a:spcAft>
              <a:buClr>
                <a:schemeClr val="tx1"/>
              </a:buClr>
              <a:buFont typeface="Arial" panose="020B0604020202020204" pitchFamily="34" charset="0"/>
              <a:buChar char="•"/>
            </a:pPr>
            <a:r>
              <a:rPr lang="en-US" sz="1200" dirty="0"/>
              <a:t>Skid is loaded</a:t>
            </a:r>
          </a:p>
          <a:p>
            <a:pPr marL="0" indent="0" defTabSz="914400">
              <a:spcBef>
                <a:spcPts val="100"/>
              </a:spcBef>
              <a:spcAft>
                <a:spcPts val="100"/>
              </a:spcAft>
              <a:buClr>
                <a:schemeClr val="tx1"/>
              </a:buClr>
              <a:buFont typeface="Wingdings" pitchFamily="2" charset="2"/>
              <a:buNone/>
            </a:pPr>
            <a:r>
              <a:rPr lang="en-US" sz="1600" b="1" dirty="0"/>
              <a:t>Process data logging:</a:t>
            </a:r>
            <a:endParaRPr lang="en-US" sz="1200" dirty="0"/>
          </a:p>
          <a:p>
            <a:pPr defTabSz="914400">
              <a:spcBef>
                <a:spcPts val="100"/>
              </a:spcBef>
              <a:spcAft>
                <a:spcPts val="100"/>
              </a:spcAft>
              <a:buClr>
                <a:schemeClr val="tx1"/>
              </a:buClr>
              <a:buFont typeface="Arial" panose="020B0604020202020204" pitchFamily="34" charset="0"/>
              <a:buChar char="•"/>
            </a:pPr>
            <a:r>
              <a:rPr lang="en-US" sz="1200" dirty="0"/>
              <a:t>Tightening action parameters:</a:t>
            </a:r>
          </a:p>
          <a:p>
            <a:pPr lvl="1" defTabSz="914400">
              <a:spcBef>
                <a:spcPts val="100"/>
              </a:spcBef>
              <a:spcAft>
                <a:spcPts val="100"/>
              </a:spcAft>
              <a:buClr>
                <a:schemeClr val="tx1"/>
              </a:buClr>
              <a:buFont typeface="Arial" panose="020B0604020202020204" pitchFamily="34" charset="0"/>
              <a:buChar char="•"/>
            </a:pPr>
            <a:r>
              <a:rPr lang="en-US" sz="1200" dirty="0"/>
              <a:t>Screw type</a:t>
            </a:r>
          </a:p>
          <a:p>
            <a:pPr lvl="1" defTabSz="914400">
              <a:spcBef>
                <a:spcPts val="100"/>
              </a:spcBef>
              <a:spcAft>
                <a:spcPts val="100"/>
              </a:spcAft>
              <a:buClr>
                <a:schemeClr val="tx1"/>
              </a:buClr>
              <a:buFont typeface="Arial" panose="020B0604020202020204" pitchFamily="34" charset="0"/>
              <a:buChar char="•"/>
            </a:pPr>
            <a:r>
              <a:rPr lang="en-US" sz="1200" dirty="0"/>
              <a:t>Number in sequence (corresponding with specific location)</a:t>
            </a:r>
          </a:p>
          <a:p>
            <a:pPr lvl="1" defTabSz="914400">
              <a:spcBef>
                <a:spcPts val="100"/>
              </a:spcBef>
              <a:spcAft>
                <a:spcPts val="100"/>
              </a:spcAft>
              <a:buClr>
                <a:schemeClr val="tx1"/>
              </a:buClr>
              <a:buFont typeface="Arial" panose="020B0604020202020204" pitchFamily="34" charset="0"/>
              <a:buChar char="•"/>
            </a:pPr>
            <a:r>
              <a:rPr lang="en-US" sz="1200" dirty="0"/>
              <a:t>OK/NOK</a:t>
            </a:r>
          </a:p>
          <a:p>
            <a:pPr lvl="1" defTabSz="914400">
              <a:spcBef>
                <a:spcPts val="100"/>
              </a:spcBef>
              <a:spcAft>
                <a:spcPts val="100"/>
              </a:spcAft>
              <a:buClr>
                <a:schemeClr val="tx1"/>
              </a:buClr>
              <a:buFont typeface="Arial" panose="020B0604020202020204" pitchFamily="34" charset="0"/>
              <a:buChar char="•"/>
            </a:pPr>
            <a:r>
              <a:rPr lang="en-US" sz="1200" dirty="0"/>
              <a:t>Torque profile</a:t>
            </a:r>
          </a:p>
          <a:p>
            <a:pPr lvl="1" defTabSz="914400">
              <a:spcBef>
                <a:spcPts val="100"/>
              </a:spcBef>
              <a:spcAft>
                <a:spcPts val="100"/>
              </a:spcAft>
              <a:buClr>
                <a:schemeClr val="tx1"/>
              </a:buClr>
              <a:buFont typeface="Arial" panose="020B0604020202020204" pitchFamily="34" charset="0"/>
              <a:buChar char="•"/>
            </a:pPr>
            <a:r>
              <a:rPr lang="en-US" sz="1200" dirty="0"/>
              <a:t>Speed profile</a:t>
            </a:r>
          </a:p>
          <a:p>
            <a:pPr lvl="1" defTabSz="914400">
              <a:spcBef>
                <a:spcPts val="100"/>
              </a:spcBef>
              <a:spcAft>
                <a:spcPts val="100"/>
              </a:spcAft>
              <a:buClr>
                <a:schemeClr val="tx1"/>
              </a:buClr>
              <a:buFont typeface="Arial" panose="020B0604020202020204" pitchFamily="34" charset="0"/>
              <a:buChar char="•"/>
            </a:pPr>
            <a:r>
              <a:rPr lang="en-US" sz="1200" dirty="0"/>
              <a:t>Depth</a:t>
            </a:r>
          </a:p>
          <a:p>
            <a:pPr lvl="1" defTabSz="914400">
              <a:spcBef>
                <a:spcPts val="100"/>
              </a:spcBef>
              <a:spcAft>
                <a:spcPts val="100"/>
              </a:spcAft>
              <a:buClr>
                <a:schemeClr val="tx1"/>
              </a:buClr>
              <a:buFont typeface="Arial" panose="020B0604020202020204" pitchFamily="34" charset="0"/>
              <a:buChar char="•"/>
            </a:pPr>
            <a:r>
              <a:rPr lang="en-US" sz="1200" dirty="0"/>
              <a:t>Location + quality of holes from camera data (+ NOK pictures?)</a:t>
            </a:r>
          </a:p>
          <a:p>
            <a:pPr defTabSz="914400">
              <a:spcBef>
                <a:spcPts val="100"/>
              </a:spcBef>
              <a:spcAft>
                <a:spcPts val="100"/>
              </a:spcAft>
              <a:buClr>
                <a:schemeClr val="tx1"/>
              </a:buClr>
              <a:buFont typeface="Arial" panose="020B0604020202020204" pitchFamily="34" charset="0"/>
              <a:buChar char="•"/>
            </a:pPr>
            <a:r>
              <a:rPr lang="en-US" sz="1200" dirty="0"/>
              <a:t>Adhesives action parameters:</a:t>
            </a:r>
          </a:p>
          <a:p>
            <a:pPr lvl="1" defTabSz="914400">
              <a:spcBef>
                <a:spcPts val="100"/>
              </a:spcBef>
              <a:spcAft>
                <a:spcPts val="100"/>
              </a:spcAft>
              <a:buClr>
                <a:schemeClr val="tx1"/>
              </a:buClr>
              <a:buFont typeface="Arial" panose="020B0604020202020204" pitchFamily="34" charset="0"/>
              <a:buChar char="•"/>
            </a:pPr>
            <a:r>
              <a:rPr lang="en-US" sz="1200" dirty="0"/>
              <a:t>Location profile</a:t>
            </a:r>
          </a:p>
          <a:p>
            <a:pPr lvl="1" defTabSz="914400">
              <a:spcBef>
                <a:spcPts val="100"/>
              </a:spcBef>
              <a:spcAft>
                <a:spcPts val="100"/>
              </a:spcAft>
              <a:buClr>
                <a:schemeClr val="tx1"/>
              </a:buClr>
              <a:buFont typeface="Arial" panose="020B0604020202020204" pitchFamily="34" charset="0"/>
              <a:buChar char="•"/>
            </a:pPr>
            <a:r>
              <a:rPr lang="en-US" sz="1200" dirty="0"/>
              <a:t>Speed profile</a:t>
            </a:r>
          </a:p>
          <a:p>
            <a:pPr lvl="1" defTabSz="914400">
              <a:spcBef>
                <a:spcPts val="100"/>
              </a:spcBef>
              <a:spcAft>
                <a:spcPts val="100"/>
              </a:spcAft>
              <a:buClr>
                <a:schemeClr val="tx1"/>
              </a:buClr>
              <a:buFont typeface="Arial" panose="020B0604020202020204" pitchFamily="34" charset="0"/>
              <a:buChar char="•"/>
            </a:pPr>
            <a:r>
              <a:rPr lang="en-US" sz="1200" dirty="0"/>
              <a:t>Material type</a:t>
            </a:r>
          </a:p>
          <a:p>
            <a:pPr lvl="1" defTabSz="914400">
              <a:spcBef>
                <a:spcPts val="100"/>
              </a:spcBef>
              <a:spcAft>
                <a:spcPts val="100"/>
              </a:spcAft>
              <a:buClr>
                <a:schemeClr val="tx1"/>
              </a:buClr>
              <a:buFont typeface="Arial" panose="020B0604020202020204" pitchFamily="34" charset="0"/>
              <a:buChar char="•"/>
            </a:pPr>
            <a:r>
              <a:rPr lang="en-US" sz="1200" dirty="0"/>
              <a:t>Material flow</a:t>
            </a:r>
          </a:p>
          <a:p>
            <a:pPr lvl="1" defTabSz="914400">
              <a:spcBef>
                <a:spcPts val="100"/>
              </a:spcBef>
              <a:spcAft>
                <a:spcPts val="100"/>
              </a:spcAft>
              <a:buClr>
                <a:schemeClr val="tx1"/>
              </a:buClr>
              <a:buFont typeface="Arial" panose="020B0604020202020204" pitchFamily="34" charset="0"/>
              <a:buChar char="•"/>
            </a:pPr>
            <a:r>
              <a:rPr lang="en-US" sz="1200" dirty="0"/>
              <a:t>Material volume</a:t>
            </a:r>
          </a:p>
          <a:p>
            <a:pPr lvl="1" defTabSz="914400">
              <a:spcBef>
                <a:spcPts val="100"/>
              </a:spcBef>
              <a:spcAft>
                <a:spcPts val="100"/>
              </a:spcAft>
              <a:buClr>
                <a:schemeClr val="tx1"/>
              </a:buClr>
              <a:buFont typeface="Arial" panose="020B0604020202020204" pitchFamily="34" charset="0"/>
              <a:buChar char="•"/>
            </a:pPr>
            <a:endParaRPr lang="en-US" sz="1200" dirty="0"/>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solidFill>
                <a:srgbClr val="FF0000"/>
              </a:solidFill>
            </a:endParaRPr>
          </a:p>
        </p:txBody>
      </p:sp>
      <p:pic>
        <p:nvPicPr>
          <p:cNvPr id="15" name="Picture 14"/>
          <p:cNvPicPr>
            <a:picLocks noChangeAspect="1"/>
          </p:cNvPicPr>
          <p:nvPr/>
        </p:nvPicPr>
        <p:blipFill>
          <a:blip r:embed="rId4"/>
          <a:stretch>
            <a:fillRect/>
          </a:stretch>
        </p:blipFill>
        <p:spPr>
          <a:xfrm>
            <a:off x="8821192" y="-4104"/>
            <a:ext cx="3348584" cy="1052253"/>
          </a:xfrm>
          <a:prstGeom prst="rect">
            <a:avLst/>
          </a:prstGeom>
        </p:spPr>
      </p:pic>
      <p:sp>
        <p:nvSpPr>
          <p:cNvPr id="20" name="Rectangle 19"/>
          <p:cNvSpPr/>
          <p:nvPr/>
        </p:nvSpPr>
        <p:spPr>
          <a:xfrm>
            <a:off x="9469262" y="234107"/>
            <a:ext cx="576065" cy="576064"/>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2237264564"/>
      </p:ext>
    </p:extLst>
  </p:cSld>
  <p:clrMapOvr>
    <a:masterClrMapping/>
  </p:clrMapOvr>
  <p:transition spd="med">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48</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EST-FT REROUTE to ST010/ST030 after ST050</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solidFill>
                  <a:srgbClr val="FF0000"/>
                </a:solidFill>
              </a:rPr>
              <a:t>REROUTE BACK TO ST010/ST030 after ST050 for final assembly steps</a:t>
            </a:r>
          </a:p>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a:t>
            </a:r>
          </a:p>
          <a:p>
            <a:pPr marL="342900" indent="-342900">
              <a:spcBef>
                <a:spcPts val="100"/>
              </a:spcBef>
              <a:spcAft>
                <a:spcPts val="100"/>
              </a:spcAft>
              <a:buClr>
                <a:schemeClr val="tx1"/>
              </a:buClr>
              <a:buFont typeface="+mj-lt"/>
              <a:buAutoNum type="arabicPeriod"/>
            </a:pPr>
            <a:r>
              <a:rPr lang="en-GB" sz="1200" dirty="0"/>
              <a:t>Operator scans tray of exhaust cover, picks the part, and mounts it at specified location</a:t>
            </a:r>
            <a:endParaRPr lang="en-US" sz="1200" dirty="0">
              <a:solidFill>
                <a:srgbClr val="FF0000"/>
              </a:solidFill>
            </a:endParaRPr>
          </a:p>
        </p:txBody>
      </p:sp>
      <p:pic>
        <p:nvPicPr>
          <p:cNvPr id="23" name="Picture 22"/>
          <p:cNvPicPr>
            <a:picLocks noChangeAspect="1"/>
          </p:cNvPicPr>
          <p:nvPr/>
        </p:nvPicPr>
        <p:blipFill>
          <a:blip r:embed="rId4"/>
          <a:stretch>
            <a:fillRect/>
          </a:stretch>
        </p:blipFill>
        <p:spPr>
          <a:xfrm>
            <a:off x="2351168" y="3081573"/>
            <a:ext cx="4267231" cy="3242036"/>
          </a:xfrm>
          <a:prstGeom prst="rect">
            <a:avLst/>
          </a:prstGeom>
        </p:spPr>
      </p:pic>
      <p:sp>
        <p:nvSpPr>
          <p:cNvPr id="24" name="Right Arrow 23"/>
          <p:cNvSpPr/>
          <p:nvPr/>
        </p:nvSpPr>
        <p:spPr>
          <a:xfrm rot="13218393">
            <a:off x="5647303" y="5591327"/>
            <a:ext cx="978408" cy="484632"/>
          </a:xfrm>
          <a:prstGeom prst="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34" name="Ellipse 34"/>
          <p:cNvSpPr>
            <a:spLocks/>
          </p:cNvSpPr>
          <p:nvPr/>
        </p:nvSpPr>
        <p:spPr>
          <a:xfrm>
            <a:off x="4403784" y="3077170"/>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pic>
        <p:nvPicPr>
          <p:cNvPr id="27" name="Picture 26"/>
          <p:cNvPicPr>
            <a:picLocks noChangeAspect="1"/>
          </p:cNvPicPr>
          <p:nvPr/>
        </p:nvPicPr>
        <p:blipFill>
          <a:blip r:embed="rId5"/>
          <a:stretch>
            <a:fillRect/>
          </a:stretch>
        </p:blipFill>
        <p:spPr>
          <a:xfrm>
            <a:off x="8821192" y="-4104"/>
            <a:ext cx="3348584" cy="1052253"/>
          </a:xfrm>
          <a:prstGeom prst="rect">
            <a:avLst/>
          </a:prstGeom>
        </p:spPr>
      </p:pic>
      <p:sp>
        <p:nvSpPr>
          <p:cNvPr id="28" name="Rectangle 27"/>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29" name="Picture 28"/>
          <p:cNvPicPr>
            <a:picLocks noChangeAspect="1"/>
          </p:cNvPicPr>
          <p:nvPr/>
        </p:nvPicPr>
        <p:blipFill rotWithShape="1">
          <a:blip r:embed="rId6"/>
          <a:srcRect r="19653"/>
          <a:stretch/>
        </p:blipFill>
        <p:spPr>
          <a:xfrm>
            <a:off x="8934713" y="2270881"/>
            <a:ext cx="3270854" cy="4366948"/>
          </a:xfrm>
          <a:prstGeom prst="rect">
            <a:avLst/>
          </a:prstGeom>
        </p:spPr>
      </p:pic>
      <p:cxnSp>
        <p:nvCxnSpPr>
          <p:cNvPr id="30" name="Straight Arrow Connector 29"/>
          <p:cNvCxnSpPr>
            <a:endCxn id="40" idx="7"/>
          </p:cNvCxnSpPr>
          <p:nvPr/>
        </p:nvCxnSpPr>
        <p:spPr>
          <a:xfrm flipH="1">
            <a:off x="10093611" y="3483941"/>
            <a:ext cx="820678" cy="1011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44" idx="0"/>
            <a:endCxn id="40" idx="5"/>
          </p:cNvCxnSpPr>
          <p:nvPr/>
        </p:nvCxnSpPr>
        <p:spPr>
          <a:xfrm flipH="1" flipV="1">
            <a:off x="10093611" y="4648184"/>
            <a:ext cx="821211" cy="1049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endCxn id="40" idx="3"/>
          </p:cNvCxnSpPr>
          <p:nvPr/>
        </p:nvCxnSpPr>
        <p:spPr>
          <a:xfrm>
            <a:off x="8988076" y="4648184"/>
            <a:ext cx="99098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Ellipse 34"/>
          <p:cNvSpPr>
            <a:spLocks/>
          </p:cNvSpPr>
          <p:nvPr/>
        </p:nvSpPr>
        <p:spPr>
          <a:xfrm>
            <a:off x="9286178" y="4688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40" name="Ellipse 34"/>
          <p:cNvSpPr>
            <a:spLocks/>
          </p:cNvSpPr>
          <p:nvPr/>
        </p:nvSpPr>
        <p:spPr>
          <a:xfrm>
            <a:off x="9955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44" name="Ellipse 34"/>
          <p:cNvSpPr>
            <a:spLocks/>
          </p:cNvSpPr>
          <p:nvPr/>
        </p:nvSpPr>
        <p:spPr>
          <a:xfrm>
            <a:off x="10833822"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5" name="Ellipse 34"/>
          <p:cNvSpPr>
            <a:spLocks/>
          </p:cNvSpPr>
          <p:nvPr/>
        </p:nvSpPr>
        <p:spPr>
          <a:xfrm>
            <a:off x="10833822" y="304030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Tree>
    <p:extLst>
      <p:ext uri="{BB962C8B-B14F-4D97-AF65-F5344CB8AC3E}">
        <p14:creationId xmlns:p14="http://schemas.microsoft.com/office/powerpoint/2010/main" val="3410367372"/>
      </p:ext>
    </p:extLst>
  </p:cSld>
  <p:clrMapOvr>
    <a:masterClrMapping/>
  </p:clrMapOvr>
  <p:transition spd="med">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300" y="4518223"/>
            <a:ext cx="3415129" cy="2126101"/>
          </a:xfrm>
          <a:prstGeom prst="rect">
            <a:avLst/>
          </a:prstGeom>
        </p:spPr>
      </p:pic>
      <p:pic>
        <p:nvPicPr>
          <p:cNvPr id="37" name="Picture 36"/>
          <p:cNvPicPr>
            <a:picLocks noChangeAspect="1"/>
          </p:cNvPicPr>
          <p:nvPr/>
        </p:nvPicPr>
        <p:blipFill>
          <a:blip r:embed="rId4"/>
          <a:stretch>
            <a:fillRect/>
          </a:stretch>
        </p:blipFill>
        <p:spPr>
          <a:xfrm>
            <a:off x="4511665" y="3746923"/>
            <a:ext cx="4069186" cy="2906002"/>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49</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EST-FT REROUTE to ST010/ST030 after ST050</a:t>
            </a:r>
          </a:p>
        </p:txBody>
      </p:sp>
      <p:sp>
        <p:nvSpPr>
          <p:cNvPr id="17" name="Vertical Text Placeholder 1"/>
          <p:cNvSpPr>
            <a:spLocks noGrp="1"/>
          </p:cNvSpPr>
          <p:nvPr>
            <p:ph type="body" orient="vert" idx="1"/>
          </p:nvPr>
        </p:nvSpPr>
        <p:spPr>
          <a:xfrm>
            <a:off x="367635" y="1159272"/>
            <a:ext cx="8309540" cy="2281536"/>
          </a:xfrm>
        </p:spPr>
        <p:txBody>
          <a:bodyPr/>
          <a:lstStyle/>
          <a:p>
            <a:pPr marL="0" indent="0">
              <a:spcBef>
                <a:spcPts val="100"/>
              </a:spcBef>
              <a:spcAft>
                <a:spcPts val="100"/>
              </a:spcAft>
              <a:buClr>
                <a:schemeClr val="tx1"/>
              </a:buClr>
              <a:buNone/>
            </a:pPr>
            <a:r>
              <a:rPr lang="en-US" sz="1600" b="1" dirty="0">
                <a:solidFill>
                  <a:srgbClr val="FF0000"/>
                </a:solidFill>
              </a:rPr>
              <a:t>REROUTE BACK TO ST010/ST030 after ST050 for final assembly steps </a:t>
            </a:r>
          </a:p>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a:t>
            </a:r>
          </a:p>
          <a:p>
            <a:pPr marL="342900" indent="-342900">
              <a:spcBef>
                <a:spcPts val="100"/>
              </a:spcBef>
              <a:spcAft>
                <a:spcPts val="100"/>
              </a:spcAft>
              <a:buClr>
                <a:schemeClr val="tx1"/>
              </a:buClr>
              <a:buFont typeface="+mj-lt"/>
              <a:buAutoNum type="arabicPeriod"/>
            </a:pPr>
            <a:r>
              <a:rPr lang="en-GB" sz="1200" dirty="0"/>
              <a:t>Operator scans tray of exhaust cover, picks the part, and mounts it at specified location </a:t>
            </a:r>
          </a:p>
          <a:p>
            <a:pPr marL="342900" indent="-342900">
              <a:spcBef>
                <a:spcPts val="100"/>
              </a:spcBef>
              <a:spcAft>
                <a:spcPts val="100"/>
              </a:spcAft>
              <a:buClr>
                <a:schemeClr val="tx1"/>
              </a:buClr>
              <a:buFont typeface="+mj-lt"/>
              <a:buAutoNum type="arabicPeriod"/>
            </a:pPr>
            <a:r>
              <a:rPr lang="en-GB" sz="1200" dirty="0"/>
              <a:t>Operator scans tray of PCB bracket sub-</a:t>
            </a:r>
            <a:r>
              <a:rPr lang="en-GB" sz="1200" dirty="0" err="1"/>
              <a:t>assy</a:t>
            </a:r>
            <a:r>
              <a:rPr lang="en-GB" sz="1200" dirty="0"/>
              <a:t>, picks the part, and mounts it at specified location</a:t>
            </a:r>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sp>
        <p:nvSpPr>
          <p:cNvPr id="34" name="Ellipse 34"/>
          <p:cNvSpPr>
            <a:spLocks/>
          </p:cNvSpPr>
          <p:nvPr/>
        </p:nvSpPr>
        <p:spPr>
          <a:xfrm>
            <a:off x="4432075" y="451822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pic>
        <p:nvPicPr>
          <p:cNvPr id="29" name="Picture 28"/>
          <p:cNvPicPr>
            <a:picLocks noChangeAspect="1"/>
          </p:cNvPicPr>
          <p:nvPr/>
        </p:nvPicPr>
        <p:blipFill>
          <a:blip r:embed="rId6"/>
          <a:stretch>
            <a:fillRect/>
          </a:stretch>
        </p:blipFill>
        <p:spPr>
          <a:xfrm>
            <a:off x="8821192" y="-4104"/>
            <a:ext cx="3348584" cy="1052253"/>
          </a:xfrm>
          <a:prstGeom prst="rect">
            <a:avLst/>
          </a:prstGeom>
        </p:spPr>
      </p:pic>
      <p:sp>
        <p:nvSpPr>
          <p:cNvPr id="30" name="Rectangle 29"/>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31" name="Picture 30"/>
          <p:cNvPicPr>
            <a:picLocks noChangeAspect="1"/>
          </p:cNvPicPr>
          <p:nvPr/>
        </p:nvPicPr>
        <p:blipFill rotWithShape="1">
          <a:blip r:embed="rId7"/>
          <a:srcRect r="19653"/>
          <a:stretch/>
        </p:blipFill>
        <p:spPr>
          <a:xfrm>
            <a:off x="8934713" y="2270881"/>
            <a:ext cx="3270854" cy="4366948"/>
          </a:xfrm>
          <a:prstGeom prst="rect">
            <a:avLst/>
          </a:prstGeom>
        </p:spPr>
      </p:pic>
      <p:cxnSp>
        <p:nvCxnSpPr>
          <p:cNvPr id="32" name="Straight Arrow Connector 31"/>
          <p:cNvCxnSpPr>
            <a:endCxn id="45" idx="7"/>
          </p:cNvCxnSpPr>
          <p:nvPr/>
        </p:nvCxnSpPr>
        <p:spPr>
          <a:xfrm flipH="1">
            <a:off x="10093611" y="3483941"/>
            <a:ext cx="820678" cy="1011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46" idx="0"/>
            <a:endCxn id="45" idx="5"/>
          </p:cNvCxnSpPr>
          <p:nvPr/>
        </p:nvCxnSpPr>
        <p:spPr>
          <a:xfrm flipH="1" flipV="1">
            <a:off x="10093611" y="4648184"/>
            <a:ext cx="821211" cy="1049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45" idx="3"/>
          </p:cNvCxnSpPr>
          <p:nvPr/>
        </p:nvCxnSpPr>
        <p:spPr>
          <a:xfrm>
            <a:off x="8988076" y="4648184"/>
            <a:ext cx="99098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Ellipse 34"/>
          <p:cNvSpPr>
            <a:spLocks/>
          </p:cNvSpPr>
          <p:nvPr/>
        </p:nvSpPr>
        <p:spPr>
          <a:xfrm>
            <a:off x="9286178" y="4688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45" name="Ellipse 34"/>
          <p:cNvSpPr>
            <a:spLocks/>
          </p:cNvSpPr>
          <p:nvPr/>
        </p:nvSpPr>
        <p:spPr>
          <a:xfrm>
            <a:off x="9955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46" name="Ellipse 34"/>
          <p:cNvSpPr>
            <a:spLocks/>
          </p:cNvSpPr>
          <p:nvPr/>
        </p:nvSpPr>
        <p:spPr>
          <a:xfrm>
            <a:off x="10833822"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8" name="Ellipse 34"/>
          <p:cNvSpPr>
            <a:spLocks/>
          </p:cNvSpPr>
          <p:nvPr/>
        </p:nvSpPr>
        <p:spPr>
          <a:xfrm>
            <a:off x="10833822" y="304030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52" name="Ellipse 34"/>
          <p:cNvSpPr>
            <a:spLocks/>
          </p:cNvSpPr>
          <p:nvPr/>
        </p:nvSpPr>
        <p:spPr>
          <a:xfrm>
            <a:off x="10995289" y="30419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53" name="Ellipse 34"/>
          <p:cNvSpPr>
            <a:spLocks/>
          </p:cNvSpPr>
          <p:nvPr/>
        </p:nvSpPr>
        <p:spPr>
          <a:xfrm>
            <a:off x="10995289"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Tree>
    <p:extLst>
      <p:ext uri="{BB962C8B-B14F-4D97-AF65-F5344CB8AC3E}">
        <p14:creationId xmlns:p14="http://schemas.microsoft.com/office/powerpoint/2010/main" val="2120729724"/>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3276575" y="3080072"/>
            <a:ext cx="4324939" cy="3304975"/>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en-US" sz="2800" dirty="0"/>
              <a:t>Introduction</a:t>
            </a:r>
            <a:endParaRPr lang="nl-NL" altLang="en-US" sz="2800" dirty="0"/>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 name="Vertical Text Placeholder 1"/>
          <p:cNvSpPr>
            <a:spLocks noGrp="1"/>
          </p:cNvSpPr>
          <p:nvPr>
            <p:ph type="body" orient="vert" idx="1"/>
          </p:nvPr>
        </p:nvSpPr>
        <p:spPr>
          <a:xfrm>
            <a:off x="364720" y="733352"/>
            <a:ext cx="11437426" cy="4752000"/>
          </a:xfrm>
        </p:spPr>
        <p:txBody>
          <a:bodyPr/>
          <a:lstStyle/>
          <a:p>
            <a:pPr marL="0" indent="0">
              <a:spcBef>
                <a:spcPts val="100"/>
              </a:spcBef>
              <a:spcAft>
                <a:spcPts val="100"/>
              </a:spcAft>
              <a:buNone/>
            </a:pPr>
            <a:r>
              <a:rPr lang="en-US" sz="1600" dirty="0"/>
              <a:t>The GTD-e demonstrator line will be able to build a great variety of battery packs with minimal re-engineering effort when implementing new products. In P1, the following battery packs are going to be produced on the Battery Assembly Line:</a:t>
            </a:r>
          </a:p>
          <a:p>
            <a:pPr marL="342900" indent="-342900">
              <a:spcBef>
                <a:spcPts val="100"/>
              </a:spcBef>
              <a:spcAft>
                <a:spcPts val="100"/>
              </a:spcAft>
              <a:buFont typeface="+mj-lt"/>
              <a:buAutoNum type="arabicPeriod"/>
            </a:pPr>
            <a:r>
              <a:rPr lang="en-US" sz="1600" dirty="0"/>
              <a:t>NGC DOB Redesign</a:t>
            </a:r>
          </a:p>
          <a:p>
            <a:pPr marL="342900" indent="-342900">
              <a:spcBef>
                <a:spcPts val="100"/>
              </a:spcBef>
              <a:spcAft>
                <a:spcPts val="100"/>
              </a:spcAft>
              <a:buFont typeface="+mj-lt"/>
              <a:buAutoNum type="arabicPeriod"/>
            </a:pPr>
            <a:r>
              <a:rPr lang="en-US" sz="1600" dirty="0"/>
              <a:t>EST-</a:t>
            </a:r>
            <a:r>
              <a:rPr lang="en-US" sz="1600" dirty="0" err="1"/>
              <a:t>Floattech</a:t>
            </a:r>
            <a:endParaRPr lang="en-US" sz="1600" dirty="0"/>
          </a:p>
          <a:p>
            <a:pPr marL="342900" indent="-342900">
              <a:spcBef>
                <a:spcPts val="100"/>
              </a:spcBef>
              <a:spcAft>
                <a:spcPts val="100"/>
              </a:spcAft>
              <a:buFont typeface="+mj-lt"/>
              <a:buAutoNum type="arabicPeriod"/>
            </a:pPr>
            <a:r>
              <a:rPr lang="en-US" sz="1600" dirty="0"/>
              <a:t>ELEO</a:t>
            </a:r>
          </a:p>
          <a:p>
            <a:pPr marL="0" indent="0">
              <a:spcBef>
                <a:spcPts val="100"/>
              </a:spcBef>
              <a:spcAft>
                <a:spcPts val="100"/>
              </a:spcAft>
              <a:buNone/>
            </a:pPr>
            <a:r>
              <a:rPr lang="en-US" sz="1600" dirty="0"/>
              <a:t>This process description describes the process for the EST-FT pack.</a:t>
            </a:r>
            <a:endParaRPr lang="en-US" sz="1600" dirty="0">
              <a:solidFill>
                <a:srgbClr val="FF0000"/>
              </a:solidFill>
            </a:endParaRPr>
          </a:p>
          <a:p>
            <a:pPr marL="0" indent="0">
              <a:spcBef>
                <a:spcPts val="100"/>
              </a:spcBef>
              <a:spcAft>
                <a:spcPts val="100"/>
              </a:spcAft>
              <a:buNone/>
            </a:pPr>
            <a:endParaRPr lang="en-US" sz="1600" dirty="0"/>
          </a:p>
        </p:txBody>
      </p:sp>
      <p:sp>
        <p:nvSpPr>
          <p:cNvPr id="19" name="TextBox 18"/>
          <p:cNvSpPr txBox="1"/>
          <p:nvPr/>
        </p:nvSpPr>
        <p:spPr>
          <a:xfrm>
            <a:off x="6444927" y="6015715"/>
            <a:ext cx="989733" cy="369332"/>
          </a:xfrm>
          <a:prstGeom prst="rect">
            <a:avLst/>
          </a:prstGeom>
          <a:noFill/>
        </p:spPr>
        <p:txBody>
          <a:bodyPr wrap="square" rtlCol="0">
            <a:spAutoFit/>
          </a:bodyPr>
          <a:lstStyle/>
          <a:p>
            <a:r>
              <a:rPr lang="en-US" sz="1800" dirty="0"/>
              <a:t>EST-FT</a:t>
            </a:r>
          </a:p>
        </p:txBody>
      </p:sp>
      <p:sp>
        <p:nvSpPr>
          <p:cNvPr id="21" name="Ellipse 34"/>
          <p:cNvSpPr>
            <a:spLocks/>
          </p:cNvSpPr>
          <p:nvPr/>
        </p:nvSpPr>
        <p:spPr>
          <a:xfrm>
            <a:off x="5251073" y="308318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Tree>
    <p:extLst>
      <p:ext uri="{BB962C8B-B14F-4D97-AF65-F5344CB8AC3E}">
        <p14:creationId xmlns:p14="http://schemas.microsoft.com/office/powerpoint/2010/main" val="3984300382"/>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a:srcRect b="7608"/>
          <a:stretch/>
        </p:blipFill>
        <p:spPr>
          <a:xfrm>
            <a:off x="2420899" y="3764684"/>
            <a:ext cx="4419036" cy="2883325"/>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50</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EST-FT REROUTE to ST010/ST030 after ST050</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solidFill>
                  <a:srgbClr val="FF0000"/>
                </a:solidFill>
              </a:rPr>
              <a:t>REROUTE BACK TO ST010/ST030 after ST050 for final assembly steps </a:t>
            </a:r>
          </a:p>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a:t>
            </a:r>
          </a:p>
          <a:p>
            <a:pPr marL="342900" indent="-342900">
              <a:spcBef>
                <a:spcPts val="100"/>
              </a:spcBef>
              <a:spcAft>
                <a:spcPts val="100"/>
              </a:spcAft>
              <a:buClr>
                <a:schemeClr val="tx1"/>
              </a:buClr>
              <a:buFont typeface="+mj-lt"/>
              <a:buAutoNum type="arabicPeriod"/>
            </a:pPr>
            <a:r>
              <a:rPr lang="en-GB" sz="1200" dirty="0"/>
              <a:t>Operator scans tray of exhaust cover, picks the part, and mounts it at specified location</a:t>
            </a:r>
          </a:p>
          <a:p>
            <a:pPr marL="342900" indent="-342900">
              <a:spcBef>
                <a:spcPts val="100"/>
              </a:spcBef>
              <a:spcAft>
                <a:spcPts val="100"/>
              </a:spcAft>
              <a:buClr>
                <a:schemeClr val="tx1"/>
              </a:buClr>
              <a:buFont typeface="+mj-lt"/>
              <a:buAutoNum type="arabicPeriod"/>
            </a:pPr>
            <a:r>
              <a:rPr lang="en-GB" sz="1200" dirty="0"/>
              <a:t>Operator scans tray of PCB bracket sub-</a:t>
            </a:r>
            <a:r>
              <a:rPr lang="en-GB" sz="1200" dirty="0" err="1"/>
              <a:t>assy</a:t>
            </a:r>
            <a:r>
              <a:rPr lang="en-GB" sz="1200" dirty="0"/>
              <a:t>, picks the part, and mounts it at specified location</a:t>
            </a:r>
          </a:p>
          <a:p>
            <a:pPr marL="342900" indent="-342900">
              <a:spcBef>
                <a:spcPts val="100"/>
              </a:spcBef>
              <a:spcAft>
                <a:spcPts val="100"/>
              </a:spcAft>
              <a:buClr>
                <a:schemeClr val="tx1"/>
              </a:buClr>
              <a:buFont typeface="+mj-lt"/>
              <a:buAutoNum type="arabicPeriod"/>
            </a:pPr>
            <a:r>
              <a:rPr lang="en-GB" sz="1200" dirty="0"/>
              <a:t>Operator scans trays of stand-offs, picks the parts, and mounts them at specified location</a:t>
            </a:r>
          </a:p>
        </p:txBody>
      </p:sp>
      <p:sp>
        <p:nvSpPr>
          <p:cNvPr id="34" name="Ellipse 34"/>
          <p:cNvSpPr>
            <a:spLocks/>
          </p:cNvSpPr>
          <p:nvPr/>
        </p:nvSpPr>
        <p:spPr>
          <a:xfrm>
            <a:off x="4549417" y="3769632"/>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pic>
        <p:nvPicPr>
          <p:cNvPr id="28" name="Picture 27"/>
          <p:cNvPicPr>
            <a:picLocks noChangeAspect="1"/>
          </p:cNvPicPr>
          <p:nvPr/>
        </p:nvPicPr>
        <p:blipFill>
          <a:blip r:embed="rId5"/>
          <a:stretch>
            <a:fillRect/>
          </a:stretch>
        </p:blipFill>
        <p:spPr>
          <a:xfrm>
            <a:off x="8821192" y="-4104"/>
            <a:ext cx="3348584" cy="1052253"/>
          </a:xfrm>
          <a:prstGeom prst="rect">
            <a:avLst/>
          </a:prstGeom>
        </p:spPr>
      </p:pic>
      <p:sp>
        <p:nvSpPr>
          <p:cNvPr id="29" name="Rectangle 28"/>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30" name="Picture 29"/>
          <p:cNvPicPr>
            <a:picLocks noChangeAspect="1"/>
          </p:cNvPicPr>
          <p:nvPr/>
        </p:nvPicPr>
        <p:blipFill rotWithShape="1">
          <a:blip r:embed="rId6"/>
          <a:srcRect r="19653"/>
          <a:stretch/>
        </p:blipFill>
        <p:spPr>
          <a:xfrm>
            <a:off x="8934713" y="2270881"/>
            <a:ext cx="3270854" cy="4366948"/>
          </a:xfrm>
          <a:prstGeom prst="rect">
            <a:avLst/>
          </a:prstGeom>
        </p:spPr>
      </p:pic>
      <p:cxnSp>
        <p:nvCxnSpPr>
          <p:cNvPr id="31" name="Straight Arrow Connector 30"/>
          <p:cNvCxnSpPr>
            <a:stCxn id="55" idx="4"/>
            <a:endCxn id="38" idx="7"/>
          </p:cNvCxnSpPr>
          <p:nvPr/>
        </p:nvCxnSpPr>
        <p:spPr>
          <a:xfrm flipH="1">
            <a:off x="10093611" y="3483941"/>
            <a:ext cx="820678" cy="1011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39" idx="0"/>
            <a:endCxn id="38" idx="5"/>
          </p:cNvCxnSpPr>
          <p:nvPr/>
        </p:nvCxnSpPr>
        <p:spPr>
          <a:xfrm flipH="1" flipV="1">
            <a:off x="10093611" y="4648184"/>
            <a:ext cx="821211" cy="1049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endCxn id="38" idx="3"/>
          </p:cNvCxnSpPr>
          <p:nvPr/>
        </p:nvCxnSpPr>
        <p:spPr>
          <a:xfrm>
            <a:off x="8988076" y="4648184"/>
            <a:ext cx="99098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Ellipse 34"/>
          <p:cNvSpPr>
            <a:spLocks/>
          </p:cNvSpPr>
          <p:nvPr/>
        </p:nvSpPr>
        <p:spPr>
          <a:xfrm>
            <a:off x="9286178" y="4688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38" name="Ellipse 34"/>
          <p:cNvSpPr>
            <a:spLocks/>
          </p:cNvSpPr>
          <p:nvPr/>
        </p:nvSpPr>
        <p:spPr>
          <a:xfrm>
            <a:off x="9955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39" name="Ellipse 34"/>
          <p:cNvSpPr>
            <a:spLocks/>
          </p:cNvSpPr>
          <p:nvPr/>
        </p:nvSpPr>
        <p:spPr>
          <a:xfrm>
            <a:off x="10833822"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5" name="Ellipse 34"/>
          <p:cNvSpPr>
            <a:spLocks/>
          </p:cNvSpPr>
          <p:nvPr/>
        </p:nvSpPr>
        <p:spPr>
          <a:xfrm>
            <a:off x="10833822" y="304030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6" name="Ellipse 34"/>
          <p:cNvSpPr>
            <a:spLocks/>
          </p:cNvSpPr>
          <p:nvPr/>
        </p:nvSpPr>
        <p:spPr>
          <a:xfrm>
            <a:off x="10995289" y="30419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48" name="Ellipse 34"/>
          <p:cNvSpPr>
            <a:spLocks/>
          </p:cNvSpPr>
          <p:nvPr/>
        </p:nvSpPr>
        <p:spPr>
          <a:xfrm>
            <a:off x="10995289"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55" name="Ellipse 34"/>
          <p:cNvSpPr>
            <a:spLocks/>
          </p:cNvSpPr>
          <p:nvPr/>
        </p:nvSpPr>
        <p:spPr>
          <a:xfrm>
            <a:off x="10833289" y="3267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58" name="Ellipse 34"/>
          <p:cNvSpPr>
            <a:spLocks/>
          </p:cNvSpPr>
          <p:nvPr/>
        </p:nvSpPr>
        <p:spPr>
          <a:xfrm>
            <a:off x="10839940" y="5913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36" name="Oval 35"/>
          <p:cNvSpPr/>
          <p:nvPr/>
        </p:nvSpPr>
        <p:spPr>
          <a:xfrm>
            <a:off x="2556495" y="3902802"/>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37" name="Oval 36"/>
          <p:cNvSpPr/>
          <p:nvPr/>
        </p:nvSpPr>
        <p:spPr>
          <a:xfrm>
            <a:off x="2527523" y="5493201"/>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40" name="Oval 39"/>
          <p:cNvSpPr/>
          <p:nvPr/>
        </p:nvSpPr>
        <p:spPr>
          <a:xfrm>
            <a:off x="6294268" y="4693617"/>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
        <p:nvSpPr>
          <p:cNvPr id="41" name="Oval 40"/>
          <p:cNvSpPr/>
          <p:nvPr/>
        </p:nvSpPr>
        <p:spPr>
          <a:xfrm>
            <a:off x="6294268" y="6246120"/>
            <a:ext cx="432048" cy="498515"/>
          </a:xfrm>
          <a:prstGeom prst="ellipse">
            <a:avLst/>
          </a:prstGeom>
          <a:noFill/>
          <a:ln w="38100">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944774401"/>
      </p:ext>
    </p:extLst>
  </p:cSld>
  <p:clrMapOvr>
    <a:masterClrMapping/>
  </p:clrMapOvr>
  <p:transition spd="med">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2619824" y="3554319"/>
            <a:ext cx="4032190" cy="3080340"/>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51</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EST-FT REROUTE to ST010/ST030 after ST050</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solidFill>
                  <a:srgbClr val="FF0000"/>
                </a:solidFill>
              </a:rPr>
              <a:t>REROUTE BACK TO ST010/ST030 after ST050 for final assembly steps</a:t>
            </a:r>
          </a:p>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a:t>
            </a:r>
          </a:p>
          <a:p>
            <a:pPr marL="342900" indent="-342900">
              <a:spcBef>
                <a:spcPts val="100"/>
              </a:spcBef>
              <a:spcAft>
                <a:spcPts val="100"/>
              </a:spcAft>
              <a:buClr>
                <a:schemeClr val="tx1"/>
              </a:buClr>
              <a:buFont typeface="+mj-lt"/>
              <a:buAutoNum type="arabicPeriod"/>
            </a:pPr>
            <a:r>
              <a:rPr lang="en-GB" sz="1200" dirty="0"/>
              <a:t>Operator scans tray of exhaust cover, picks the part, and mounts it at specified location</a:t>
            </a:r>
          </a:p>
          <a:p>
            <a:pPr marL="342900" indent="-342900">
              <a:spcBef>
                <a:spcPts val="100"/>
              </a:spcBef>
              <a:spcAft>
                <a:spcPts val="100"/>
              </a:spcAft>
              <a:buClr>
                <a:schemeClr val="tx1"/>
              </a:buClr>
              <a:buFont typeface="+mj-lt"/>
              <a:buAutoNum type="arabicPeriod"/>
            </a:pPr>
            <a:r>
              <a:rPr lang="en-GB" sz="1200" dirty="0"/>
              <a:t>Operator scans tray of PCB bracket sub-</a:t>
            </a:r>
            <a:r>
              <a:rPr lang="en-GB" sz="1200" dirty="0" err="1"/>
              <a:t>assy</a:t>
            </a:r>
            <a:r>
              <a:rPr lang="en-GB" sz="1200" dirty="0"/>
              <a:t>, picks the part, and mounts it at specified location</a:t>
            </a:r>
          </a:p>
          <a:p>
            <a:pPr marL="342900" indent="-342900">
              <a:spcBef>
                <a:spcPts val="100"/>
              </a:spcBef>
              <a:spcAft>
                <a:spcPts val="100"/>
              </a:spcAft>
              <a:buClr>
                <a:schemeClr val="tx1"/>
              </a:buClr>
              <a:buFont typeface="+mj-lt"/>
              <a:buAutoNum type="arabicPeriod"/>
            </a:pPr>
            <a:r>
              <a:rPr lang="en-GB" sz="1200" dirty="0"/>
              <a:t>Operator scans trays of stand-offs, picks the parts, and mounts them at specified location</a:t>
            </a:r>
          </a:p>
          <a:p>
            <a:pPr marL="342900" indent="-342900">
              <a:spcBef>
                <a:spcPts val="100"/>
              </a:spcBef>
              <a:spcAft>
                <a:spcPts val="100"/>
              </a:spcAft>
              <a:buClr>
                <a:schemeClr val="tx1"/>
              </a:buClr>
              <a:buFont typeface="+mj-lt"/>
              <a:buAutoNum type="arabicPeriod"/>
            </a:pPr>
            <a:r>
              <a:rPr lang="en-GB" sz="1200" dirty="0"/>
              <a:t>Operator scans tray of PCB cover gasket and plate, picks the parts, and mounts them at specified location</a:t>
            </a:r>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sp>
        <p:nvSpPr>
          <p:cNvPr id="34" name="Ellipse 34"/>
          <p:cNvSpPr>
            <a:spLocks/>
          </p:cNvSpPr>
          <p:nvPr/>
        </p:nvSpPr>
        <p:spPr>
          <a:xfrm>
            <a:off x="4549417" y="355431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pic>
        <p:nvPicPr>
          <p:cNvPr id="30" name="Picture 29"/>
          <p:cNvPicPr>
            <a:picLocks noChangeAspect="1"/>
          </p:cNvPicPr>
          <p:nvPr/>
        </p:nvPicPr>
        <p:blipFill>
          <a:blip r:embed="rId5"/>
          <a:stretch>
            <a:fillRect/>
          </a:stretch>
        </p:blipFill>
        <p:spPr>
          <a:xfrm>
            <a:off x="8821192" y="-4104"/>
            <a:ext cx="3348584" cy="1052253"/>
          </a:xfrm>
          <a:prstGeom prst="rect">
            <a:avLst/>
          </a:prstGeom>
        </p:spPr>
      </p:pic>
      <p:sp>
        <p:nvSpPr>
          <p:cNvPr id="31" name="Rectangle 30"/>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32" name="Picture 31"/>
          <p:cNvPicPr>
            <a:picLocks noChangeAspect="1"/>
          </p:cNvPicPr>
          <p:nvPr/>
        </p:nvPicPr>
        <p:blipFill rotWithShape="1">
          <a:blip r:embed="rId6"/>
          <a:srcRect r="19653"/>
          <a:stretch/>
        </p:blipFill>
        <p:spPr>
          <a:xfrm>
            <a:off x="8934713" y="2270881"/>
            <a:ext cx="3270854" cy="4366948"/>
          </a:xfrm>
          <a:prstGeom prst="rect">
            <a:avLst/>
          </a:prstGeom>
        </p:spPr>
      </p:pic>
      <p:cxnSp>
        <p:nvCxnSpPr>
          <p:cNvPr id="33" name="Straight Arrow Connector 32"/>
          <p:cNvCxnSpPr>
            <a:stCxn id="60" idx="4"/>
            <a:endCxn id="39" idx="7"/>
          </p:cNvCxnSpPr>
          <p:nvPr/>
        </p:nvCxnSpPr>
        <p:spPr>
          <a:xfrm flipH="1">
            <a:off x="10093611" y="3483941"/>
            <a:ext cx="820678" cy="1011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40" idx="0"/>
            <a:endCxn id="39" idx="5"/>
          </p:cNvCxnSpPr>
          <p:nvPr/>
        </p:nvCxnSpPr>
        <p:spPr>
          <a:xfrm flipH="1" flipV="1">
            <a:off x="10093611" y="4648184"/>
            <a:ext cx="821211" cy="1049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endCxn id="39" idx="3"/>
          </p:cNvCxnSpPr>
          <p:nvPr/>
        </p:nvCxnSpPr>
        <p:spPr>
          <a:xfrm>
            <a:off x="8988076" y="4648184"/>
            <a:ext cx="99098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Ellipse 34"/>
          <p:cNvSpPr>
            <a:spLocks/>
          </p:cNvSpPr>
          <p:nvPr/>
        </p:nvSpPr>
        <p:spPr>
          <a:xfrm>
            <a:off x="9286178" y="4688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39" name="Ellipse 34"/>
          <p:cNvSpPr>
            <a:spLocks/>
          </p:cNvSpPr>
          <p:nvPr/>
        </p:nvSpPr>
        <p:spPr>
          <a:xfrm>
            <a:off x="9955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40" name="Ellipse 34"/>
          <p:cNvSpPr>
            <a:spLocks/>
          </p:cNvSpPr>
          <p:nvPr/>
        </p:nvSpPr>
        <p:spPr>
          <a:xfrm>
            <a:off x="10833822"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5" name="Ellipse 34"/>
          <p:cNvSpPr>
            <a:spLocks/>
          </p:cNvSpPr>
          <p:nvPr/>
        </p:nvSpPr>
        <p:spPr>
          <a:xfrm>
            <a:off x="10833822" y="304030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46" name="Ellipse 34"/>
          <p:cNvSpPr>
            <a:spLocks/>
          </p:cNvSpPr>
          <p:nvPr/>
        </p:nvSpPr>
        <p:spPr>
          <a:xfrm>
            <a:off x="10995289" y="30419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47" name="Ellipse 34"/>
          <p:cNvSpPr>
            <a:spLocks/>
          </p:cNvSpPr>
          <p:nvPr/>
        </p:nvSpPr>
        <p:spPr>
          <a:xfrm>
            <a:off x="10995289"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60" name="Ellipse 34"/>
          <p:cNvSpPr>
            <a:spLocks/>
          </p:cNvSpPr>
          <p:nvPr/>
        </p:nvSpPr>
        <p:spPr>
          <a:xfrm>
            <a:off x="10833289" y="3267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61" name="Ellipse 34"/>
          <p:cNvSpPr>
            <a:spLocks/>
          </p:cNvSpPr>
          <p:nvPr/>
        </p:nvSpPr>
        <p:spPr>
          <a:xfrm>
            <a:off x="10839940" y="5913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62" name="Ellipse 34"/>
          <p:cNvSpPr>
            <a:spLocks/>
          </p:cNvSpPr>
          <p:nvPr/>
        </p:nvSpPr>
        <p:spPr>
          <a:xfrm>
            <a:off x="10995131" y="3267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63" name="Ellipse 34"/>
          <p:cNvSpPr>
            <a:spLocks/>
          </p:cNvSpPr>
          <p:nvPr/>
        </p:nvSpPr>
        <p:spPr>
          <a:xfrm>
            <a:off x="10995131" y="591290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42" name="Straight Arrow Connector 41"/>
          <p:cNvCxnSpPr/>
          <p:nvPr/>
        </p:nvCxnSpPr>
        <p:spPr>
          <a:xfrm flipV="1">
            <a:off x="3564607" y="5636796"/>
            <a:ext cx="394631" cy="3379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574384" y="6152292"/>
            <a:ext cx="394631" cy="3379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2787843" y="5682915"/>
            <a:ext cx="394631" cy="3379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2787843" y="5193114"/>
            <a:ext cx="394631" cy="33799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5675969"/>
      </p:ext>
    </p:extLst>
  </p:cSld>
  <p:clrMapOvr>
    <a:masterClrMapping/>
  </p:clrMapOvr>
  <p:transition spd="med">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p:cNvPicPr>
            <a:picLocks noChangeAspect="1"/>
          </p:cNvPicPr>
          <p:nvPr/>
        </p:nvPicPr>
        <p:blipFill rotWithShape="1">
          <a:blip r:embed="rId3"/>
          <a:srcRect t="4476"/>
          <a:stretch/>
        </p:blipFill>
        <p:spPr>
          <a:xfrm>
            <a:off x="2628503" y="3613464"/>
            <a:ext cx="4217978" cy="3043298"/>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52</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EST-FT REROUTE to ST010/ST030 after ST050</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solidFill>
                  <a:srgbClr val="FF0000"/>
                </a:solidFill>
              </a:rPr>
              <a:t>REROUTE BACK TO ST010/ST030 after ST050 for final assembly steps</a:t>
            </a:r>
          </a:p>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a:t>
            </a:r>
          </a:p>
          <a:p>
            <a:pPr marL="342900" indent="-342900">
              <a:spcBef>
                <a:spcPts val="100"/>
              </a:spcBef>
              <a:spcAft>
                <a:spcPts val="100"/>
              </a:spcAft>
              <a:buClr>
                <a:schemeClr val="tx1"/>
              </a:buClr>
              <a:buFont typeface="+mj-lt"/>
              <a:buAutoNum type="arabicPeriod"/>
            </a:pPr>
            <a:r>
              <a:rPr lang="en-GB" sz="1200" dirty="0"/>
              <a:t>Operator scans tray of exhaust cover, picks the part, and mounts it at specified location</a:t>
            </a:r>
          </a:p>
          <a:p>
            <a:pPr marL="342900" indent="-342900">
              <a:spcBef>
                <a:spcPts val="100"/>
              </a:spcBef>
              <a:spcAft>
                <a:spcPts val="100"/>
              </a:spcAft>
              <a:buClr>
                <a:schemeClr val="tx1"/>
              </a:buClr>
              <a:buFont typeface="+mj-lt"/>
              <a:buAutoNum type="arabicPeriod"/>
            </a:pPr>
            <a:r>
              <a:rPr lang="en-GB" sz="1200" dirty="0"/>
              <a:t>Operator scans tray of PCB bracket sub-</a:t>
            </a:r>
            <a:r>
              <a:rPr lang="en-GB" sz="1200" dirty="0" err="1"/>
              <a:t>assy</a:t>
            </a:r>
            <a:r>
              <a:rPr lang="en-GB" sz="1200" dirty="0"/>
              <a:t>, picks the part, and mounts it at specified location</a:t>
            </a:r>
          </a:p>
          <a:p>
            <a:pPr marL="342900" indent="-342900">
              <a:spcBef>
                <a:spcPts val="100"/>
              </a:spcBef>
              <a:spcAft>
                <a:spcPts val="100"/>
              </a:spcAft>
              <a:buClr>
                <a:schemeClr val="tx1"/>
              </a:buClr>
              <a:buFont typeface="+mj-lt"/>
              <a:buAutoNum type="arabicPeriod"/>
            </a:pPr>
            <a:r>
              <a:rPr lang="en-GB" sz="1200" dirty="0"/>
              <a:t>Operator scans trays of stand-offs, picks the parts, and mounts them at specified location</a:t>
            </a:r>
          </a:p>
          <a:p>
            <a:pPr marL="342900" indent="-342900">
              <a:spcBef>
                <a:spcPts val="100"/>
              </a:spcBef>
              <a:spcAft>
                <a:spcPts val="100"/>
              </a:spcAft>
              <a:buClr>
                <a:schemeClr val="tx1"/>
              </a:buClr>
              <a:buFont typeface="+mj-lt"/>
              <a:buAutoNum type="arabicPeriod"/>
            </a:pPr>
            <a:r>
              <a:rPr lang="en-GB" sz="1200" dirty="0"/>
              <a:t>Operator scans tray of PCB cover gasket and plate, picks the parts, and mounts them at specified location</a:t>
            </a:r>
          </a:p>
          <a:p>
            <a:pPr marL="342900" indent="-342900">
              <a:spcBef>
                <a:spcPts val="100"/>
              </a:spcBef>
              <a:spcAft>
                <a:spcPts val="100"/>
              </a:spcAft>
              <a:buClr>
                <a:schemeClr val="tx1"/>
              </a:buClr>
              <a:buFont typeface="+mj-lt"/>
              <a:buAutoNum type="arabicPeriod"/>
            </a:pPr>
            <a:r>
              <a:rPr lang="en-GB" sz="1200" dirty="0"/>
              <a:t>Operator scans tray of cover, picks the part and mounts it at specified location</a:t>
            </a:r>
          </a:p>
          <a:p>
            <a:pPr marL="342900" indent="-342900">
              <a:spcBef>
                <a:spcPts val="100"/>
              </a:spcBef>
              <a:spcAft>
                <a:spcPts val="100"/>
              </a:spcAft>
              <a:buClr>
                <a:schemeClr val="tx1"/>
              </a:buClr>
              <a:buFont typeface="+mj-lt"/>
              <a:buAutoNum type="arabicPeriod"/>
            </a:pPr>
            <a:endParaRPr lang="en-GB"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sp>
        <p:nvSpPr>
          <p:cNvPr id="34" name="Ellipse 34"/>
          <p:cNvSpPr>
            <a:spLocks/>
          </p:cNvSpPr>
          <p:nvPr/>
        </p:nvSpPr>
        <p:spPr>
          <a:xfrm>
            <a:off x="4656492" y="361346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pic>
        <p:nvPicPr>
          <p:cNvPr id="32" name="Picture 31"/>
          <p:cNvPicPr>
            <a:picLocks noChangeAspect="1"/>
          </p:cNvPicPr>
          <p:nvPr/>
        </p:nvPicPr>
        <p:blipFill>
          <a:blip r:embed="rId5"/>
          <a:stretch>
            <a:fillRect/>
          </a:stretch>
        </p:blipFill>
        <p:spPr>
          <a:xfrm>
            <a:off x="8821192" y="-4104"/>
            <a:ext cx="3348584" cy="1052253"/>
          </a:xfrm>
          <a:prstGeom prst="rect">
            <a:avLst/>
          </a:prstGeom>
        </p:spPr>
      </p:pic>
      <p:sp>
        <p:nvSpPr>
          <p:cNvPr id="33" name="Rectangle 32"/>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77" name="Picture 76"/>
          <p:cNvPicPr>
            <a:picLocks noChangeAspect="1"/>
          </p:cNvPicPr>
          <p:nvPr/>
        </p:nvPicPr>
        <p:blipFill rotWithShape="1">
          <a:blip r:embed="rId6"/>
          <a:srcRect r="19653"/>
          <a:stretch/>
        </p:blipFill>
        <p:spPr>
          <a:xfrm>
            <a:off x="8934713" y="2270881"/>
            <a:ext cx="3270854" cy="4366948"/>
          </a:xfrm>
          <a:prstGeom prst="rect">
            <a:avLst/>
          </a:prstGeom>
        </p:spPr>
      </p:pic>
      <p:cxnSp>
        <p:nvCxnSpPr>
          <p:cNvPr id="78" name="Straight Arrow Connector 77"/>
          <p:cNvCxnSpPr>
            <a:stCxn id="87" idx="4"/>
            <a:endCxn id="82" idx="7"/>
          </p:cNvCxnSpPr>
          <p:nvPr/>
        </p:nvCxnSpPr>
        <p:spPr>
          <a:xfrm flipH="1">
            <a:off x="10093611" y="3483941"/>
            <a:ext cx="820678" cy="1011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83" idx="0"/>
            <a:endCxn id="82" idx="5"/>
          </p:cNvCxnSpPr>
          <p:nvPr/>
        </p:nvCxnSpPr>
        <p:spPr>
          <a:xfrm flipH="1" flipV="1">
            <a:off x="10093611" y="4648184"/>
            <a:ext cx="821211" cy="1049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endCxn id="82" idx="3"/>
          </p:cNvCxnSpPr>
          <p:nvPr/>
        </p:nvCxnSpPr>
        <p:spPr>
          <a:xfrm>
            <a:off x="8988076" y="4648184"/>
            <a:ext cx="99098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Ellipse 34"/>
          <p:cNvSpPr>
            <a:spLocks/>
          </p:cNvSpPr>
          <p:nvPr/>
        </p:nvSpPr>
        <p:spPr>
          <a:xfrm>
            <a:off x="9286178" y="4688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82" name="Ellipse 34"/>
          <p:cNvSpPr>
            <a:spLocks/>
          </p:cNvSpPr>
          <p:nvPr/>
        </p:nvSpPr>
        <p:spPr>
          <a:xfrm>
            <a:off x="9955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83" name="Ellipse 34"/>
          <p:cNvSpPr>
            <a:spLocks/>
          </p:cNvSpPr>
          <p:nvPr/>
        </p:nvSpPr>
        <p:spPr>
          <a:xfrm>
            <a:off x="10833822"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84" name="Ellipse 34"/>
          <p:cNvSpPr>
            <a:spLocks/>
          </p:cNvSpPr>
          <p:nvPr/>
        </p:nvSpPr>
        <p:spPr>
          <a:xfrm>
            <a:off x="10833822" y="304030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85" name="Ellipse 34"/>
          <p:cNvSpPr>
            <a:spLocks/>
          </p:cNvSpPr>
          <p:nvPr/>
        </p:nvSpPr>
        <p:spPr>
          <a:xfrm>
            <a:off x="10995289" y="30419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86" name="Ellipse 34"/>
          <p:cNvSpPr>
            <a:spLocks/>
          </p:cNvSpPr>
          <p:nvPr/>
        </p:nvSpPr>
        <p:spPr>
          <a:xfrm>
            <a:off x="10995289"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87" name="Ellipse 34"/>
          <p:cNvSpPr>
            <a:spLocks/>
          </p:cNvSpPr>
          <p:nvPr/>
        </p:nvSpPr>
        <p:spPr>
          <a:xfrm>
            <a:off x="10833289" y="3267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88" name="Ellipse 34"/>
          <p:cNvSpPr>
            <a:spLocks/>
          </p:cNvSpPr>
          <p:nvPr/>
        </p:nvSpPr>
        <p:spPr>
          <a:xfrm>
            <a:off x="10839940" y="5913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89" name="Ellipse 34"/>
          <p:cNvSpPr>
            <a:spLocks/>
          </p:cNvSpPr>
          <p:nvPr/>
        </p:nvSpPr>
        <p:spPr>
          <a:xfrm>
            <a:off x="10995131" y="3267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90" name="Ellipse 34"/>
          <p:cNvSpPr>
            <a:spLocks/>
          </p:cNvSpPr>
          <p:nvPr/>
        </p:nvSpPr>
        <p:spPr>
          <a:xfrm>
            <a:off x="10995131" y="591290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99" name="Ellipse 34"/>
          <p:cNvSpPr>
            <a:spLocks/>
          </p:cNvSpPr>
          <p:nvPr/>
        </p:nvSpPr>
        <p:spPr>
          <a:xfrm>
            <a:off x="11156756" y="326705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100" name="Ellipse 34"/>
          <p:cNvSpPr>
            <a:spLocks/>
          </p:cNvSpPr>
          <p:nvPr/>
        </p:nvSpPr>
        <p:spPr>
          <a:xfrm>
            <a:off x="11156756" y="590868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Tree>
    <p:extLst>
      <p:ext uri="{BB962C8B-B14F-4D97-AF65-F5344CB8AC3E}">
        <p14:creationId xmlns:p14="http://schemas.microsoft.com/office/powerpoint/2010/main" val="1835279265"/>
      </p:ext>
    </p:extLst>
  </p:cSld>
  <p:clrMapOvr>
    <a:masterClrMapping/>
  </p:clrMapOvr>
  <p:transition spd="med">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53</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EST-FT REROUTE to ST010/ST030 after ST050</a:t>
            </a:r>
          </a:p>
        </p:txBody>
      </p:sp>
      <p:sp>
        <p:nvSpPr>
          <p:cNvPr id="17" name="Vertical Text Placeholder 1"/>
          <p:cNvSpPr>
            <a:spLocks noGrp="1"/>
          </p:cNvSpPr>
          <p:nvPr>
            <p:ph type="body" orient="vert" idx="1"/>
          </p:nvPr>
        </p:nvSpPr>
        <p:spPr>
          <a:xfrm>
            <a:off x="367635" y="1159272"/>
            <a:ext cx="8328307" cy="2281536"/>
          </a:xfrm>
        </p:spPr>
        <p:txBody>
          <a:bodyPr/>
          <a:lstStyle/>
          <a:p>
            <a:pPr marL="0" indent="0">
              <a:spcBef>
                <a:spcPts val="100"/>
              </a:spcBef>
              <a:spcAft>
                <a:spcPts val="100"/>
              </a:spcAft>
              <a:buClr>
                <a:schemeClr val="tx1"/>
              </a:buClr>
              <a:buNone/>
            </a:pPr>
            <a:r>
              <a:rPr lang="en-US" sz="1600" b="1" dirty="0">
                <a:solidFill>
                  <a:srgbClr val="FF0000"/>
                </a:solidFill>
              </a:rPr>
              <a:t>REROUTE BACK TO ST010/ST030 after ST050 for final assembly steps</a:t>
            </a:r>
          </a:p>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a:t>
            </a:r>
          </a:p>
          <a:p>
            <a:pPr marL="342900" indent="-342900">
              <a:spcBef>
                <a:spcPts val="100"/>
              </a:spcBef>
              <a:spcAft>
                <a:spcPts val="100"/>
              </a:spcAft>
              <a:buClr>
                <a:schemeClr val="tx1"/>
              </a:buClr>
              <a:buFont typeface="+mj-lt"/>
              <a:buAutoNum type="arabicPeriod"/>
            </a:pPr>
            <a:r>
              <a:rPr lang="en-GB" sz="1200" dirty="0"/>
              <a:t>Operator scans tray of exhaust cover, picks the part, and mounts it at specified location</a:t>
            </a:r>
          </a:p>
          <a:p>
            <a:pPr marL="342900" indent="-342900">
              <a:spcBef>
                <a:spcPts val="100"/>
              </a:spcBef>
              <a:spcAft>
                <a:spcPts val="100"/>
              </a:spcAft>
              <a:buClr>
                <a:schemeClr val="tx1"/>
              </a:buClr>
              <a:buFont typeface="+mj-lt"/>
              <a:buAutoNum type="arabicPeriod"/>
            </a:pPr>
            <a:r>
              <a:rPr lang="en-GB" sz="1200" dirty="0"/>
              <a:t>Operator scans tray of PCB bracket sub-</a:t>
            </a:r>
            <a:r>
              <a:rPr lang="en-GB" sz="1200" dirty="0" err="1"/>
              <a:t>assy</a:t>
            </a:r>
            <a:r>
              <a:rPr lang="en-GB" sz="1200" dirty="0"/>
              <a:t>, picks the part, and mounts it at specified location</a:t>
            </a:r>
          </a:p>
          <a:p>
            <a:pPr marL="342900" indent="-342900">
              <a:spcBef>
                <a:spcPts val="100"/>
              </a:spcBef>
              <a:spcAft>
                <a:spcPts val="100"/>
              </a:spcAft>
              <a:buClr>
                <a:schemeClr val="tx1"/>
              </a:buClr>
              <a:buFont typeface="+mj-lt"/>
              <a:buAutoNum type="arabicPeriod"/>
            </a:pPr>
            <a:r>
              <a:rPr lang="en-GB" sz="1200" dirty="0"/>
              <a:t>Operator scans trays of stand-offs, picks the parts, and mounts them at specified location</a:t>
            </a:r>
          </a:p>
          <a:p>
            <a:pPr marL="342900" indent="-342900">
              <a:spcBef>
                <a:spcPts val="100"/>
              </a:spcBef>
              <a:spcAft>
                <a:spcPts val="100"/>
              </a:spcAft>
              <a:buClr>
                <a:schemeClr val="tx1"/>
              </a:buClr>
              <a:buFont typeface="+mj-lt"/>
              <a:buAutoNum type="arabicPeriod"/>
            </a:pPr>
            <a:r>
              <a:rPr lang="en-GB" sz="1200" dirty="0"/>
              <a:t>Operator scans tray of PCB cover gasket and plate, picks the parts, and mounts them at specified location</a:t>
            </a:r>
          </a:p>
          <a:p>
            <a:pPr marL="342900" indent="-342900">
              <a:spcBef>
                <a:spcPts val="100"/>
              </a:spcBef>
              <a:spcAft>
                <a:spcPts val="100"/>
              </a:spcAft>
              <a:buClr>
                <a:schemeClr val="tx1"/>
              </a:buClr>
              <a:buFont typeface="+mj-lt"/>
              <a:buAutoNum type="arabicPeriod"/>
            </a:pPr>
            <a:r>
              <a:rPr lang="en-GB" sz="1200" dirty="0"/>
              <a:t>Operator scans tray of cover, picks the part and mounts it at specified location</a:t>
            </a:r>
          </a:p>
          <a:p>
            <a:pPr marL="342900" indent="-342900">
              <a:spcBef>
                <a:spcPts val="100"/>
              </a:spcBef>
              <a:spcAft>
                <a:spcPts val="100"/>
              </a:spcAft>
              <a:buClr>
                <a:schemeClr val="tx1"/>
              </a:buClr>
              <a:buFont typeface="+mj-lt"/>
              <a:buAutoNum type="arabicPeriod"/>
            </a:pPr>
            <a:r>
              <a:rPr lang="en-GB" sz="1200" dirty="0"/>
              <a:t>Quality check for the applied work</a:t>
            </a:r>
          </a:p>
          <a:p>
            <a:pPr marL="342900" indent="-342900">
              <a:spcBef>
                <a:spcPts val="100"/>
              </a:spcBef>
              <a:spcAft>
                <a:spcPts val="100"/>
              </a:spcAft>
              <a:buClr>
                <a:schemeClr val="tx1"/>
              </a:buClr>
              <a:buFont typeface="+mj-lt"/>
              <a:buAutoNum type="arabicPeriod"/>
            </a:pPr>
            <a:r>
              <a:rPr lang="en-GB" sz="1200" dirty="0"/>
              <a:t>Operator releases the skid for pickup by AGV by pushing the release button or if NOK scans error barcode.</a:t>
            </a:r>
          </a:p>
          <a:p>
            <a:pPr marL="342900" indent="-342900">
              <a:spcBef>
                <a:spcPts val="100"/>
              </a:spcBef>
              <a:spcAft>
                <a:spcPts val="100"/>
              </a:spcAft>
              <a:buClr>
                <a:schemeClr val="tx1"/>
              </a:buClr>
              <a:buFont typeface="+mj-lt"/>
              <a:buAutoNum type="arabicPeriod"/>
            </a:pPr>
            <a:r>
              <a:rPr lang="en-US" sz="1200" dirty="0"/>
              <a:t>AGV drives into the station, picks up the skid at FX01 and transports battery pack to the next station</a:t>
            </a:r>
            <a:endParaRPr lang="en-GB" sz="1200" dirty="0"/>
          </a:p>
          <a:p>
            <a:pPr marL="342900" indent="-342900">
              <a:spcBef>
                <a:spcPts val="100"/>
              </a:spcBef>
              <a:spcAft>
                <a:spcPts val="100"/>
              </a:spcAft>
              <a:buClr>
                <a:schemeClr val="tx1"/>
              </a:buClr>
              <a:buFont typeface="+mj-lt"/>
              <a:buAutoNum type="arabicPeriod"/>
            </a:pPr>
            <a:endParaRPr lang="en-GB" sz="1200" dirty="0"/>
          </a:p>
          <a:p>
            <a:pPr marL="342900" indent="-342900">
              <a:spcBef>
                <a:spcPts val="100"/>
              </a:spcBef>
              <a:spcAft>
                <a:spcPts val="100"/>
              </a:spcAft>
              <a:buClr>
                <a:schemeClr val="tx1"/>
              </a:buClr>
              <a:buFont typeface="+mj-lt"/>
              <a:buAutoNum type="arabicPeriod"/>
            </a:pPr>
            <a:endParaRPr lang="en-GB"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38" name="Picture 37"/>
          <p:cNvPicPr>
            <a:picLocks noChangeAspect="1"/>
          </p:cNvPicPr>
          <p:nvPr/>
        </p:nvPicPr>
        <p:blipFill>
          <a:blip r:embed="rId4"/>
          <a:stretch>
            <a:fillRect/>
          </a:stretch>
        </p:blipFill>
        <p:spPr>
          <a:xfrm>
            <a:off x="8821192" y="-4104"/>
            <a:ext cx="3348584" cy="1052253"/>
          </a:xfrm>
          <a:prstGeom prst="rect">
            <a:avLst/>
          </a:prstGeom>
        </p:spPr>
      </p:pic>
      <p:sp>
        <p:nvSpPr>
          <p:cNvPr id="40" name="Rectangle 39"/>
          <p:cNvSpPr/>
          <p:nvPr/>
        </p:nvSpPr>
        <p:spPr>
          <a:xfrm>
            <a:off x="11341471" y="266534"/>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pic>
        <p:nvPicPr>
          <p:cNvPr id="45" name="Picture 44"/>
          <p:cNvPicPr>
            <a:picLocks noChangeAspect="1"/>
          </p:cNvPicPr>
          <p:nvPr/>
        </p:nvPicPr>
        <p:blipFill rotWithShape="1">
          <a:blip r:embed="rId5"/>
          <a:srcRect r="19653"/>
          <a:stretch/>
        </p:blipFill>
        <p:spPr>
          <a:xfrm>
            <a:off x="8934713" y="2270881"/>
            <a:ext cx="3270854" cy="4366948"/>
          </a:xfrm>
          <a:prstGeom prst="rect">
            <a:avLst/>
          </a:prstGeom>
        </p:spPr>
      </p:pic>
      <p:cxnSp>
        <p:nvCxnSpPr>
          <p:cNvPr id="46" name="Straight Arrow Connector 45"/>
          <p:cNvCxnSpPr>
            <a:stCxn id="75" idx="4"/>
            <a:endCxn id="50" idx="7"/>
          </p:cNvCxnSpPr>
          <p:nvPr/>
        </p:nvCxnSpPr>
        <p:spPr>
          <a:xfrm flipH="1">
            <a:off x="10093611" y="3483941"/>
            <a:ext cx="820678" cy="10115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51" idx="0"/>
            <a:endCxn id="50" idx="5"/>
          </p:cNvCxnSpPr>
          <p:nvPr/>
        </p:nvCxnSpPr>
        <p:spPr>
          <a:xfrm flipH="1" flipV="1">
            <a:off x="10093611" y="4648184"/>
            <a:ext cx="821211" cy="10496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endCxn id="50" idx="3"/>
          </p:cNvCxnSpPr>
          <p:nvPr/>
        </p:nvCxnSpPr>
        <p:spPr>
          <a:xfrm>
            <a:off x="8988076" y="4648184"/>
            <a:ext cx="990983"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9" name="Ellipse 34"/>
          <p:cNvSpPr>
            <a:spLocks/>
          </p:cNvSpPr>
          <p:nvPr/>
        </p:nvSpPr>
        <p:spPr>
          <a:xfrm>
            <a:off x="9286178" y="468890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50" name="Ellipse 34"/>
          <p:cNvSpPr>
            <a:spLocks/>
          </p:cNvSpPr>
          <p:nvPr/>
        </p:nvSpPr>
        <p:spPr>
          <a:xfrm>
            <a:off x="9955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51" name="Ellipse 34"/>
          <p:cNvSpPr>
            <a:spLocks/>
          </p:cNvSpPr>
          <p:nvPr/>
        </p:nvSpPr>
        <p:spPr>
          <a:xfrm>
            <a:off x="10833822"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52" name="Ellipse 34"/>
          <p:cNvSpPr>
            <a:spLocks/>
          </p:cNvSpPr>
          <p:nvPr/>
        </p:nvSpPr>
        <p:spPr>
          <a:xfrm>
            <a:off x="10833822" y="304030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73" name="Ellipse 34"/>
          <p:cNvSpPr>
            <a:spLocks/>
          </p:cNvSpPr>
          <p:nvPr/>
        </p:nvSpPr>
        <p:spPr>
          <a:xfrm>
            <a:off x="10995289" y="30419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74" name="Ellipse 34"/>
          <p:cNvSpPr>
            <a:spLocks/>
          </p:cNvSpPr>
          <p:nvPr/>
        </p:nvSpPr>
        <p:spPr>
          <a:xfrm>
            <a:off x="10995289" y="5697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75" name="Ellipse 34"/>
          <p:cNvSpPr>
            <a:spLocks/>
          </p:cNvSpPr>
          <p:nvPr/>
        </p:nvSpPr>
        <p:spPr>
          <a:xfrm>
            <a:off x="10833289" y="3267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76" name="Ellipse 34"/>
          <p:cNvSpPr>
            <a:spLocks/>
          </p:cNvSpPr>
          <p:nvPr/>
        </p:nvSpPr>
        <p:spPr>
          <a:xfrm>
            <a:off x="10839940" y="591379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77" name="Ellipse 34"/>
          <p:cNvSpPr>
            <a:spLocks/>
          </p:cNvSpPr>
          <p:nvPr/>
        </p:nvSpPr>
        <p:spPr>
          <a:xfrm>
            <a:off x="10995131" y="3267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
        <p:nvSpPr>
          <p:cNvPr id="78" name="Ellipse 34"/>
          <p:cNvSpPr>
            <a:spLocks/>
          </p:cNvSpPr>
          <p:nvPr/>
        </p:nvSpPr>
        <p:spPr>
          <a:xfrm>
            <a:off x="10995131" y="591290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79" name="Straight Arrow Connector 78"/>
          <p:cNvCxnSpPr/>
          <p:nvPr/>
        </p:nvCxnSpPr>
        <p:spPr>
          <a:xfrm flipH="1">
            <a:off x="8987969" y="4553878"/>
            <a:ext cx="950141"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1" name="Ellipse 34"/>
          <p:cNvSpPr>
            <a:spLocks/>
          </p:cNvSpPr>
          <p:nvPr/>
        </p:nvSpPr>
        <p:spPr>
          <a:xfrm>
            <a:off x="10117335" y="446381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8</a:t>
            </a:r>
          </a:p>
        </p:txBody>
      </p:sp>
      <p:cxnSp>
        <p:nvCxnSpPr>
          <p:cNvPr id="82" name="Straight Arrow Connector 81"/>
          <p:cNvCxnSpPr>
            <a:endCxn id="83" idx="2"/>
          </p:cNvCxnSpPr>
          <p:nvPr/>
        </p:nvCxnSpPr>
        <p:spPr>
          <a:xfrm flipV="1">
            <a:off x="10765407" y="3800435"/>
            <a:ext cx="664417" cy="46612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Ellipse 34"/>
          <p:cNvSpPr>
            <a:spLocks/>
          </p:cNvSpPr>
          <p:nvPr/>
        </p:nvSpPr>
        <p:spPr>
          <a:xfrm>
            <a:off x="11429824" y="36924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9</a:t>
            </a:r>
          </a:p>
        </p:txBody>
      </p:sp>
      <p:cxnSp>
        <p:nvCxnSpPr>
          <p:cNvPr id="84" name="Straight Arrow Connector 83"/>
          <p:cNvCxnSpPr>
            <a:endCxn id="85" idx="1"/>
          </p:cNvCxnSpPr>
          <p:nvPr/>
        </p:nvCxnSpPr>
        <p:spPr>
          <a:xfrm>
            <a:off x="10765407" y="4872648"/>
            <a:ext cx="664417" cy="37057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5" name="Ellipse 34"/>
          <p:cNvSpPr>
            <a:spLocks/>
          </p:cNvSpPr>
          <p:nvPr/>
        </p:nvSpPr>
        <p:spPr>
          <a:xfrm>
            <a:off x="11406100" y="521159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9</a:t>
            </a:r>
          </a:p>
        </p:txBody>
      </p:sp>
      <p:sp>
        <p:nvSpPr>
          <p:cNvPr id="86" name="Ellipse 34"/>
          <p:cNvSpPr>
            <a:spLocks/>
          </p:cNvSpPr>
          <p:nvPr/>
        </p:nvSpPr>
        <p:spPr>
          <a:xfrm>
            <a:off x="9243947" y="4301753"/>
            <a:ext cx="255606" cy="20405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200" b="1" dirty="0">
              <a:solidFill>
                <a:prstClr val="black"/>
              </a:solidFill>
            </a:endParaRPr>
          </a:p>
        </p:txBody>
      </p:sp>
      <p:sp>
        <p:nvSpPr>
          <p:cNvPr id="87" name="TextBox 86"/>
          <p:cNvSpPr txBox="1"/>
          <p:nvPr/>
        </p:nvSpPr>
        <p:spPr>
          <a:xfrm>
            <a:off x="9189322" y="4262741"/>
            <a:ext cx="376648" cy="276999"/>
          </a:xfrm>
          <a:prstGeom prst="rect">
            <a:avLst/>
          </a:prstGeom>
          <a:noFill/>
        </p:spPr>
        <p:txBody>
          <a:bodyPr wrap="square" rtlCol="0">
            <a:spAutoFit/>
          </a:bodyPr>
          <a:lstStyle/>
          <a:p>
            <a:r>
              <a:rPr lang="en-US" sz="1200" b="1" dirty="0"/>
              <a:t>10</a:t>
            </a:r>
          </a:p>
        </p:txBody>
      </p:sp>
      <p:sp>
        <p:nvSpPr>
          <p:cNvPr id="88" name="Ellipse 34"/>
          <p:cNvSpPr>
            <a:spLocks/>
          </p:cNvSpPr>
          <p:nvPr/>
        </p:nvSpPr>
        <p:spPr>
          <a:xfrm>
            <a:off x="11156756" y="326705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
        <p:nvSpPr>
          <p:cNvPr id="89" name="Ellipse 34"/>
          <p:cNvSpPr>
            <a:spLocks/>
          </p:cNvSpPr>
          <p:nvPr/>
        </p:nvSpPr>
        <p:spPr>
          <a:xfrm>
            <a:off x="11156756" y="590868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spTree>
    <p:extLst>
      <p:ext uri="{BB962C8B-B14F-4D97-AF65-F5344CB8AC3E}">
        <p14:creationId xmlns:p14="http://schemas.microsoft.com/office/powerpoint/2010/main" val="22555815"/>
      </p:ext>
    </p:extLst>
  </p:cSld>
  <p:clrMapOvr>
    <a:masterClrMapping/>
  </p:clrMapOvr>
  <p:transition spd="med">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a:blip r:embed="rId3"/>
          <a:stretch>
            <a:fillRect/>
          </a:stretch>
        </p:blipFill>
        <p:spPr>
          <a:xfrm>
            <a:off x="8447888" y="1034603"/>
            <a:ext cx="3721887" cy="4646980"/>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54</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ST060 End-Of-Line testing EST-FT</a:t>
            </a:r>
          </a:p>
        </p:txBody>
      </p:sp>
      <p:sp>
        <p:nvSpPr>
          <p:cNvPr id="17" name="Vertical Text Placeholder 1"/>
          <p:cNvSpPr>
            <a:spLocks noGrp="1"/>
          </p:cNvSpPr>
          <p:nvPr>
            <p:ph type="body" orient="vert" idx="1"/>
          </p:nvPr>
        </p:nvSpPr>
        <p:spPr>
          <a:xfrm>
            <a:off x="367635" y="1159272"/>
            <a:ext cx="8070601" cy="2281536"/>
          </a:xfrm>
        </p:spPr>
        <p:txBody>
          <a:bodyPr/>
          <a:lstStyle/>
          <a:p>
            <a:pPr marL="0" indent="0">
              <a:spcBef>
                <a:spcPts val="100"/>
              </a:spcBef>
              <a:spcAft>
                <a:spcPts val="100"/>
              </a:spcAft>
              <a:buClr>
                <a:schemeClr val="tx1"/>
              </a:buClr>
              <a:buNone/>
            </a:pPr>
            <a:r>
              <a:rPr lang="en-US" sz="1600" b="1" dirty="0"/>
              <a:t>EST-FT 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The battery pack type is identified with scanner BY01 and work instruction is loaded on the information screen </a:t>
            </a:r>
          </a:p>
          <a:p>
            <a:pPr marL="342900" indent="-342900">
              <a:spcBef>
                <a:spcPts val="100"/>
              </a:spcBef>
              <a:spcAft>
                <a:spcPts val="100"/>
              </a:spcAft>
              <a:buClr>
                <a:schemeClr val="tx1"/>
              </a:buClr>
              <a:buFont typeface="+mj-lt"/>
              <a:buAutoNum type="arabicPeriod"/>
            </a:pPr>
            <a:r>
              <a:rPr lang="en-US" sz="1200" dirty="0"/>
              <a:t>Operator connects the test equipment (leak-test) and starts the test program</a:t>
            </a:r>
          </a:p>
          <a:p>
            <a:pPr marL="342900" indent="-342900">
              <a:spcBef>
                <a:spcPts val="100"/>
              </a:spcBef>
              <a:spcAft>
                <a:spcPts val="100"/>
              </a:spcAft>
              <a:buClr>
                <a:schemeClr val="tx1"/>
              </a:buClr>
              <a:buFont typeface="+mj-lt"/>
              <a:buAutoNum type="arabicPeriod"/>
            </a:pPr>
            <a:r>
              <a:rPr lang="en-US" sz="1200" dirty="0"/>
              <a:t>Operator disconnects the test equipment when test program has ended</a:t>
            </a:r>
          </a:p>
          <a:p>
            <a:pPr marL="342900" indent="-342900">
              <a:spcBef>
                <a:spcPts val="100"/>
              </a:spcBef>
              <a:spcAft>
                <a:spcPts val="100"/>
              </a:spcAft>
              <a:buClr>
                <a:schemeClr val="tx1"/>
              </a:buClr>
              <a:buFont typeface="+mj-lt"/>
              <a:buAutoNum type="arabicPeriod"/>
            </a:pPr>
            <a:r>
              <a:rPr lang="en-US" sz="1200" dirty="0"/>
              <a:t>Operator prints and applies stickers/labels to battery pack </a:t>
            </a:r>
          </a:p>
          <a:p>
            <a:pPr marL="342900" indent="-342900">
              <a:spcBef>
                <a:spcPts val="100"/>
              </a:spcBef>
              <a:spcAft>
                <a:spcPts val="100"/>
              </a:spcAft>
              <a:buClr>
                <a:schemeClr val="tx1"/>
              </a:buClr>
              <a:buFont typeface="+mj-lt"/>
              <a:buAutoNum type="arabicPeriod"/>
            </a:pPr>
            <a:r>
              <a:rPr lang="en-GB" sz="1200" dirty="0"/>
              <a:t>Operators release the skid for pickup by AGV by pushing the release buttons or if NOK scans error barcode. Small repairs will be done in the station and large repairs in the rework station.  </a:t>
            </a:r>
          </a:p>
          <a:p>
            <a:pPr marL="342900" indent="-342900">
              <a:spcBef>
                <a:spcPts val="100"/>
              </a:spcBef>
              <a:spcAft>
                <a:spcPts val="100"/>
              </a:spcAft>
              <a:buClr>
                <a:schemeClr val="tx1"/>
              </a:buClr>
              <a:buFont typeface="+mj-lt"/>
              <a:buAutoNum type="arabicPeriod"/>
            </a:pPr>
            <a:r>
              <a:rPr lang="en-US" sz="1200" dirty="0"/>
              <a:t>AGV drives into the station, picks up the skid and transports battery pack to the next station and if NOK to the rework station</a:t>
            </a:r>
          </a:p>
        </p:txBody>
      </p:sp>
      <p:pic>
        <p:nvPicPr>
          <p:cNvPr id="27" name="Picture 26"/>
          <p:cNvPicPr>
            <a:picLocks noChangeAspect="1"/>
          </p:cNvPicPr>
          <p:nvPr/>
        </p:nvPicPr>
        <p:blipFill>
          <a:blip r:embed="rId5"/>
          <a:stretch>
            <a:fillRect/>
          </a:stretch>
        </p:blipFill>
        <p:spPr>
          <a:xfrm>
            <a:off x="8821192" y="-4104"/>
            <a:ext cx="3348584" cy="1052253"/>
          </a:xfrm>
          <a:prstGeom prst="rect">
            <a:avLst/>
          </a:prstGeom>
        </p:spPr>
      </p:pic>
      <p:sp>
        <p:nvSpPr>
          <p:cNvPr id="28" name="Rectangle 27"/>
          <p:cNvSpPr/>
          <p:nvPr/>
        </p:nvSpPr>
        <p:spPr>
          <a:xfrm>
            <a:off x="8821192" y="254003"/>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cxnSp>
        <p:nvCxnSpPr>
          <p:cNvPr id="36" name="Straight Arrow Connector 35"/>
          <p:cNvCxnSpPr/>
          <p:nvPr/>
        </p:nvCxnSpPr>
        <p:spPr>
          <a:xfrm flipH="1">
            <a:off x="10335670" y="2754387"/>
            <a:ext cx="924137" cy="1170721"/>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0935806" y="3942474"/>
            <a:ext cx="1233969" cy="2274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10935806" y="3834507"/>
            <a:ext cx="1233969"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41" name="Ellipse 34"/>
          <p:cNvSpPr>
            <a:spLocks/>
          </p:cNvSpPr>
          <p:nvPr/>
        </p:nvSpPr>
        <p:spPr>
          <a:xfrm>
            <a:off x="11453533" y="362320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42" name="Ellipse 34"/>
          <p:cNvSpPr>
            <a:spLocks/>
          </p:cNvSpPr>
          <p:nvPr/>
        </p:nvSpPr>
        <p:spPr>
          <a:xfrm>
            <a:off x="11453533" y="3925108"/>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7</a:t>
            </a:r>
          </a:p>
        </p:txBody>
      </p:sp>
      <p:cxnSp>
        <p:nvCxnSpPr>
          <p:cNvPr id="43" name="Straight Arrow Connector 42"/>
          <p:cNvCxnSpPr/>
          <p:nvPr/>
        </p:nvCxnSpPr>
        <p:spPr>
          <a:xfrm>
            <a:off x="10335670" y="2983264"/>
            <a:ext cx="0" cy="941844"/>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51" name="Ellipse 34"/>
          <p:cNvSpPr>
            <a:spLocks/>
          </p:cNvSpPr>
          <p:nvPr/>
        </p:nvSpPr>
        <p:spPr>
          <a:xfrm>
            <a:off x="10183323" y="309537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52" name="Ellipse 34"/>
          <p:cNvSpPr>
            <a:spLocks/>
          </p:cNvSpPr>
          <p:nvPr/>
        </p:nvSpPr>
        <p:spPr>
          <a:xfrm>
            <a:off x="10707956" y="314354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53" name="Ellipse 34"/>
          <p:cNvSpPr>
            <a:spLocks/>
          </p:cNvSpPr>
          <p:nvPr/>
        </p:nvSpPr>
        <p:spPr>
          <a:xfrm>
            <a:off x="10869956" y="3143547"/>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cxnSp>
        <p:nvCxnSpPr>
          <p:cNvPr id="54" name="Straight Arrow Connector 53"/>
          <p:cNvCxnSpPr/>
          <p:nvPr/>
        </p:nvCxnSpPr>
        <p:spPr>
          <a:xfrm flipH="1" flipV="1">
            <a:off x="9707008" y="1468372"/>
            <a:ext cx="634669" cy="14463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Ellipse 34"/>
          <p:cNvSpPr>
            <a:spLocks/>
          </p:cNvSpPr>
          <p:nvPr/>
        </p:nvSpPr>
        <p:spPr>
          <a:xfrm>
            <a:off x="9943342" y="217131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cxnSp>
        <p:nvCxnSpPr>
          <p:cNvPr id="58" name="Straight Arrow Connector 57"/>
          <p:cNvCxnSpPr/>
          <p:nvPr/>
        </p:nvCxnSpPr>
        <p:spPr>
          <a:xfrm flipH="1">
            <a:off x="10332306" y="1588467"/>
            <a:ext cx="302203" cy="231628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9" name="Ellipse 34"/>
          <p:cNvSpPr>
            <a:spLocks/>
          </p:cNvSpPr>
          <p:nvPr/>
        </p:nvSpPr>
        <p:spPr>
          <a:xfrm>
            <a:off x="10469094" y="21915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Tree>
    <p:extLst>
      <p:ext uri="{BB962C8B-B14F-4D97-AF65-F5344CB8AC3E}">
        <p14:creationId xmlns:p14="http://schemas.microsoft.com/office/powerpoint/2010/main" val="738820046"/>
      </p:ext>
    </p:extLst>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55</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ST060 Fault handling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627" y="2300040"/>
            <a:ext cx="10074721" cy="3073829"/>
          </a:xfrm>
          <a:prstGeom prst="rect">
            <a:avLst/>
          </a:prstGeom>
        </p:spPr>
      </p:pic>
      <p:pic>
        <p:nvPicPr>
          <p:cNvPr id="18" name="Picture 17"/>
          <p:cNvPicPr>
            <a:picLocks noChangeAspect="1"/>
          </p:cNvPicPr>
          <p:nvPr/>
        </p:nvPicPr>
        <p:blipFill>
          <a:blip r:embed="rId5"/>
          <a:stretch>
            <a:fillRect/>
          </a:stretch>
        </p:blipFill>
        <p:spPr>
          <a:xfrm>
            <a:off x="8821192" y="-4104"/>
            <a:ext cx="3348584" cy="1052253"/>
          </a:xfrm>
          <a:prstGeom prst="rect">
            <a:avLst/>
          </a:prstGeom>
        </p:spPr>
      </p:pic>
      <p:sp>
        <p:nvSpPr>
          <p:cNvPr id="19" name="Rectangle 18"/>
          <p:cNvSpPr/>
          <p:nvPr/>
        </p:nvSpPr>
        <p:spPr>
          <a:xfrm>
            <a:off x="8821192" y="254003"/>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2069585601"/>
      </p:ext>
    </p:extLst>
  </p:cSld>
  <p:clrMapOvr>
    <a:masterClrMapping/>
  </p:clrMapOvr>
  <p:transition spd="med">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56</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ST060 Data logging</a:t>
            </a:r>
          </a:p>
        </p:txBody>
      </p:sp>
      <p:sp>
        <p:nvSpPr>
          <p:cNvPr id="17" name="Vertical Text Placeholder 1"/>
          <p:cNvSpPr>
            <a:spLocks noGrp="1"/>
          </p:cNvSpPr>
          <p:nvPr>
            <p:ph type="body" orient="vert" idx="1"/>
          </p:nvPr>
        </p:nvSpPr>
        <p:spPr>
          <a:xfrm>
            <a:off x="367635" y="1159272"/>
            <a:ext cx="8525564" cy="2281536"/>
          </a:xfrm>
        </p:spPr>
        <p:txBody>
          <a:bodyPr/>
          <a:lstStyle/>
          <a:p>
            <a:pPr marL="0" indent="0">
              <a:spcBef>
                <a:spcPts val="100"/>
              </a:spcBef>
              <a:spcAft>
                <a:spcPts val="100"/>
              </a:spcAft>
              <a:buClr>
                <a:schemeClr val="tx1"/>
              </a:buClr>
              <a:buNone/>
            </a:pPr>
            <a:r>
              <a:rPr lang="en-US" sz="1600" b="1" dirty="0"/>
              <a:t> </a:t>
            </a: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p>
          <a:p>
            <a:pPr marL="342900" indent="-342900">
              <a:spcBef>
                <a:spcPts val="100"/>
              </a:spcBef>
              <a:spcAft>
                <a:spcPts val="100"/>
              </a:spcAft>
              <a:buClr>
                <a:schemeClr val="tx1"/>
              </a:buClr>
              <a:buFont typeface="+mj-lt"/>
              <a:buAutoNum type="arabicPeriod"/>
            </a:pPr>
            <a:endParaRPr lang="en-US" sz="1200" dirty="0">
              <a:solidFill>
                <a:srgbClr val="FF0000"/>
              </a:solidFill>
            </a:endParaRPr>
          </a:p>
        </p:txBody>
      </p:sp>
      <p:sp>
        <p:nvSpPr>
          <p:cNvPr id="18" name="Vertical Text Placeholder 1"/>
          <p:cNvSpPr txBox="1">
            <a:spLocks/>
          </p:cNvSpPr>
          <p:nvPr/>
        </p:nvSpPr>
        <p:spPr bwMode="auto">
          <a:xfrm>
            <a:off x="367635" y="1159272"/>
            <a:ext cx="8525564" cy="524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Clr>
                <a:schemeClr val="tx1"/>
              </a:buClr>
              <a:buFont typeface="Wingdings" pitchFamily="2" charset="2"/>
              <a:buNone/>
            </a:pPr>
            <a:r>
              <a:rPr lang="en-US" sz="1600" b="1" dirty="0"/>
              <a:t>Cycle time logging:</a:t>
            </a:r>
          </a:p>
          <a:p>
            <a:pPr marL="0" indent="0" defTabSz="914400">
              <a:spcBef>
                <a:spcPts val="100"/>
              </a:spcBef>
              <a:spcAft>
                <a:spcPts val="100"/>
              </a:spcAft>
              <a:buClr>
                <a:schemeClr val="tx1"/>
              </a:buClr>
              <a:buFont typeface="Wingdings" pitchFamily="2" charset="2"/>
              <a:buNone/>
            </a:pPr>
            <a:r>
              <a:rPr lang="en-US" sz="1200" dirty="0"/>
              <a:t>To monitor cycle time, the timestamp will be logged at the following moments:</a:t>
            </a:r>
          </a:p>
          <a:p>
            <a:pPr defTabSz="914400">
              <a:spcBef>
                <a:spcPts val="100"/>
              </a:spcBef>
              <a:spcAft>
                <a:spcPts val="100"/>
              </a:spcAft>
              <a:buClr>
                <a:schemeClr val="tx1"/>
              </a:buClr>
              <a:buFont typeface="Arial" panose="020B0604020202020204" pitchFamily="34" charset="0"/>
              <a:buChar char="•"/>
            </a:pPr>
            <a:r>
              <a:rPr lang="en-US" sz="1200" dirty="0"/>
              <a:t>Skid is docked off</a:t>
            </a:r>
          </a:p>
          <a:p>
            <a:pPr defTabSz="914400">
              <a:spcBef>
                <a:spcPts val="100"/>
              </a:spcBef>
              <a:spcAft>
                <a:spcPts val="100"/>
              </a:spcAft>
              <a:buClr>
                <a:schemeClr val="tx1"/>
              </a:buClr>
              <a:buFont typeface="Arial" panose="020B0604020202020204" pitchFamily="34" charset="0"/>
              <a:buChar char="•"/>
            </a:pPr>
            <a:r>
              <a:rPr lang="en-US" sz="1200" dirty="0"/>
              <a:t>Process step is completed</a:t>
            </a:r>
          </a:p>
          <a:p>
            <a:pPr defTabSz="914400">
              <a:spcBef>
                <a:spcPts val="100"/>
              </a:spcBef>
              <a:spcAft>
                <a:spcPts val="100"/>
              </a:spcAft>
              <a:buClr>
                <a:schemeClr val="tx1"/>
              </a:buClr>
              <a:buFont typeface="Arial" panose="020B0604020202020204" pitchFamily="34" charset="0"/>
              <a:buChar char="•"/>
            </a:pPr>
            <a:r>
              <a:rPr lang="en-US" sz="1200" dirty="0"/>
              <a:t>Skid is released for transport</a:t>
            </a:r>
          </a:p>
          <a:p>
            <a:pPr defTabSz="914400">
              <a:spcBef>
                <a:spcPts val="100"/>
              </a:spcBef>
              <a:spcAft>
                <a:spcPts val="100"/>
              </a:spcAft>
              <a:buClr>
                <a:schemeClr val="tx1"/>
              </a:buClr>
              <a:buFont typeface="Arial" panose="020B0604020202020204" pitchFamily="34" charset="0"/>
              <a:buChar char="•"/>
            </a:pPr>
            <a:r>
              <a:rPr lang="en-US" sz="1200" dirty="0"/>
              <a:t>Skid is loaded</a:t>
            </a:r>
          </a:p>
          <a:p>
            <a:pPr marL="0" indent="0" defTabSz="914400">
              <a:spcBef>
                <a:spcPts val="100"/>
              </a:spcBef>
              <a:spcAft>
                <a:spcPts val="100"/>
              </a:spcAft>
              <a:buClr>
                <a:schemeClr val="tx1"/>
              </a:buClr>
              <a:buFont typeface="Wingdings" pitchFamily="2" charset="2"/>
              <a:buNone/>
            </a:pPr>
            <a:r>
              <a:rPr lang="en-US" sz="1600" b="1" dirty="0"/>
              <a:t>Process data logging:</a:t>
            </a:r>
            <a:endParaRPr lang="en-US" sz="1200" dirty="0"/>
          </a:p>
          <a:p>
            <a:pPr defTabSz="914400">
              <a:spcBef>
                <a:spcPts val="100"/>
              </a:spcBef>
              <a:spcAft>
                <a:spcPts val="100"/>
              </a:spcAft>
              <a:buClr>
                <a:schemeClr val="tx1"/>
              </a:buClr>
              <a:buFont typeface="Arial" panose="020B0604020202020204" pitchFamily="34" charset="0"/>
              <a:buChar char="•"/>
            </a:pPr>
            <a:r>
              <a:rPr lang="en-US" sz="1200" dirty="0"/>
              <a:t>All test parameters and results</a:t>
            </a:r>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p>
          <a:p>
            <a:pPr marL="342900" indent="-342900" defTabSz="914400">
              <a:spcBef>
                <a:spcPts val="100"/>
              </a:spcBef>
              <a:spcAft>
                <a:spcPts val="100"/>
              </a:spcAft>
              <a:buClr>
                <a:schemeClr val="tx1"/>
              </a:buClr>
              <a:buFont typeface="+mj-lt"/>
              <a:buAutoNum type="arabicPeriod"/>
            </a:pPr>
            <a:endParaRPr lang="en-US" sz="1200" dirty="0">
              <a:solidFill>
                <a:srgbClr val="FF0000"/>
              </a:solidFill>
            </a:endParaRPr>
          </a:p>
        </p:txBody>
      </p:sp>
      <p:pic>
        <p:nvPicPr>
          <p:cNvPr id="19" name="Picture 18"/>
          <p:cNvPicPr>
            <a:picLocks noChangeAspect="1"/>
          </p:cNvPicPr>
          <p:nvPr/>
        </p:nvPicPr>
        <p:blipFill>
          <a:blip r:embed="rId4"/>
          <a:stretch>
            <a:fillRect/>
          </a:stretch>
        </p:blipFill>
        <p:spPr>
          <a:xfrm>
            <a:off x="8821192" y="-4104"/>
            <a:ext cx="3348584" cy="1052253"/>
          </a:xfrm>
          <a:prstGeom prst="rect">
            <a:avLst/>
          </a:prstGeom>
        </p:spPr>
      </p:pic>
      <p:sp>
        <p:nvSpPr>
          <p:cNvPr id="20" name="Rectangle 19"/>
          <p:cNvSpPr/>
          <p:nvPr/>
        </p:nvSpPr>
        <p:spPr>
          <a:xfrm>
            <a:off x="8821192" y="254003"/>
            <a:ext cx="226629" cy="33176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1730120481"/>
      </p:ext>
    </p:extLst>
  </p:cSld>
  <p:clrMapOvr>
    <a:masterClrMapping/>
  </p:clrMapOvr>
  <p:transition spd="med">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490102" y="1067745"/>
            <a:ext cx="4679673" cy="3049607"/>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57</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ST900 Rework</a:t>
            </a:r>
          </a:p>
        </p:txBody>
      </p:sp>
      <p:sp>
        <p:nvSpPr>
          <p:cNvPr id="17" name="Vertical Text Placeholder 1"/>
          <p:cNvSpPr>
            <a:spLocks noGrp="1"/>
          </p:cNvSpPr>
          <p:nvPr>
            <p:ph type="body" orient="vert" idx="1"/>
          </p:nvPr>
        </p:nvSpPr>
        <p:spPr>
          <a:xfrm>
            <a:off x="367635" y="1159272"/>
            <a:ext cx="7122467" cy="2281536"/>
          </a:xfrm>
        </p:spPr>
        <p:txBody>
          <a:bodyPr/>
          <a:lstStyle/>
          <a:p>
            <a:pPr marL="0" indent="0">
              <a:spcBef>
                <a:spcPts val="100"/>
              </a:spcBef>
              <a:spcAft>
                <a:spcPts val="100"/>
              </a:spcAft>
              <a:buClr>
                <a:schemeClr val="tx1"/>
              </a:buClr>
              <a:buNone/>
            </a:pPr>
            <a:r>
              <a:rPr lang="en-US" sz="1600" b="1" dirty="0"/>
              <a:t>Work flow</a:t>
            </a:r>
          </a:p>
          <a:p>
            <a:pPr marL="342900" indent="-342900">
              <a:spcBef>
                <a:spcPts val="100"/>
              </a:spcBef>
              <a:spcAft>
                <a:spcPts val="100"/>
              </a:spcAft>
              <a:buClr>
                <a:schemeClr val="tx1"/>
              </a:buClr>
              <a:buFont typeface="+mj-lt"/>
              <a:buAutoNum type="arabicPeriod"/>
            </a:pPr>
            <a:r>
              <a:rPr lang="en-US" sz="1200" dirty="0"/>
              <a:t>AGV Transports the battery pack housing to the work location, docks of the skid at FX01 and proceeds to the next assignment</a:t>
            </a:r>
          </a:p>
          <a:p>
            <a:pPr marL="342900" indent="-342900">
              <a:spcBef>
                <a:spcPts val="100"/>
              </a:spcBef>
              <a:spcAft>
                <a:spcPts val="100"/>
              </a:spcAft>
              <a:buClr>
                <a:schemeClr val="tx1"/>
              </a:buClr>
              <a:buFont typeface="+mj-lt"/>
              <a:buAutoNum type="arabicPeriod"/>
            </a:pPr>
            <a:r>
              <a:rPr lang="en-US" sz="1200" dirty="0"/>
              <a:t>Operator reworks or repairs battery pack</a:t>
            </a:r>
          </a:p>
          <a:p>
            <a:pPr marL="342900" indent="-342900">
              <a:spcBef>
                <a:spcPts val="100"/>
              </a:spcBef>
              <a:spcAft>
                <a:spcPts val="100"/>
              </a:spcAft>
              <a:buClr>
                <a:schemeClr val="tx1"/>
              </a:buClr>
              <a:buFont typeface="+mj-lt"/>
              <a:buAutoNum type="arabicPeriod"/>
            </a:pPr>
            <a:r>
              <a:rPr lang="en-US" sz="1200" dirty="0"/>
              <a:t>Operator scans code with scanner BY01 to indicate where the battery pack needs to re-enter the production line</a:t>
            </a:r>
          </a:p>
          <a:p>
            <a:pPr marL="342900" indent="-342900">
              <a:spcBef>
                <a:spcPts val="100"/>
              </a:spcBef>
              <a:spcAft>
                <a:spcPts val="100"/>
              </a:spcAft>
              <a:buClr>
                <a:schemeClr val="tx1"/>
              </a:buClr>
              <a:buFont typeface="+mj-lt"/>
              <a:buAutoNum type="arabicPeriod"/>
            </a:pPr>
            <a:r>
              <a:rPr lang="en-GB" sz="1200" dirty="0"/>
              <a:t>Operator releases the skid for pickup by AGV by pushing the release button </a:t>
            </a:r>
          </a:p>
          <a:p>
            <a:pPr marL="342900" indent="-342900">
              <a:spcBef>
                <a:spcPts val="100"/>
              </a:spcBef>
              <a:spcAft>
                <a:spcPts val="100"/>
              </a:spcAft>
              <a:buClr>
                <a:schemeClr val="tx1"/>
              </a:buClr>
              <a:buFont typeface="+mj-lt"/>
              <a:buAutoNum type="arabicPeriod"/>
            </a:pPr>
            <a:r>
              <a:rPr lang="en-US" sz="1200" dirty="0"/>
              <a:t>AGV drives into the station, picks up the skid at FX01 and transports battery pack to the next station </a:t>
            </a:r>
          </a:p>
          <a:p>
            <a:pPr marL="342900" indent="-342900">
              <a:spcBef>
                <a:spcPts val="100"/>
              </a:spcBef>
              <a:spcAft>
                <a:spcPts val="100"/>
              </a:spcAft>
              <a:buClr>
                <a:schemeClr val="tx1"/>
              </a:buClr>
              <a:buFont typeface="+mj-lt"/>
              <a:buAutoNum type="arabicPeriod"/>
            </a:pPr>
            <a:endParaRPr lang="en-US" sz="1200" dirty="0"/>
          </a:p>
          <a:p>
            <a:pPr marL="0" indent="0">
              <a:spcBef>
                <a:spcPts val="100"/>
              </a:spcBef>
              <a:spcAft>
                <a:spcPts val="100"/>
              </a:spcAft>
              <a:buClr>
                <a:schemeClr val="tx1"/>
              </a:buClr>
              <a:buNone/>
            </a:pPr>
            <a:r>
              <a:rPr lang="en-US" sz="1200" dirty="0"/>
              <a:t>N.B. Product to be reinserted directly after a production batch of the same product type to ensure material is present and the correct tooling is already on the robots</a:t>
            </a:r>
          </a:p>
        </p:txBody>
      </p:sp>
      <p:cxnSp>
        <p:nvCxnSpPr>
          <p:cNvPr id="30" name="Straight Arrow Connector 29"/>
          <p:cNvCxnSpPr/>
          <p:nvPr/>
        </p:nvCxnSpPr>
        <p:spPr>
          <a:xfrm flipH="1">
            <a:off x="10679172" y="3081443"/>
            <a:ext cx="1" cy="105068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9622519" y="2341955"/>
            <a:ext cx="936104" cy="29973"/>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0602320" y="3081443"/>
            <a:ext cx="0" cy="1050687"/>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3" name="Ellipse 34"/>
          <p:cNvSpPr>
            <a:spLocks/>
          </p:cNvSpPr>
          <p:nvPr/>
        </p:nvSpPr>
        <p:spPr>
          <a:xfrm>
            <a:off x="10679173" y="356304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34" name="Ellipse 34"/>
          <p:cNvSpPr>
            <a:spLocks/>
          </p:cNvSpPr>
          <p:nvPr/>
        </p:nvSpPr>
        <p:spPr>
          <a:xfrm>
            <a:off x="10440320" y="356290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cxnSp>
        <p:nvCxnSpPr>
          <p:cNvPr id="35" name="Straight Arrow Connector 34"/>
          <p:cNvCxnSpPr/>
          <p:nvPr/>
        </p:nvCxnSpPr>
        <p:spPr>
          <a:xfrm flipH="1" flipV="1">
            <a:off x="7986240" y="1611811"/>
            <a:ext cx="1636279" cy="760117"/>
          </a:xfrm>
          <a:prstGeom prst="straightConnector1">
            <a:avLst/>
          </a:prstGeom>
          <a:ln w="381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36" name="Ellipse 34"/>
          <p:cNvSpPr>
            <a:spLocks/>
          </p:cNvSpPr>
          <p:nvPr/>
        </p:nvSpPr>
        <p:spPr>
          <a:xfrm>
            <a:off x="9982559" y="2248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37" name="Ellipse 34"/>
          <p:cNvSpPr>
            <a:spLocks/>
          </p:cNvSpPr>
          <p:nvPr/>
        </p:nvSpPr>
        <p:spPr>
          <a:xfrm>
            <a:off x="8873535" y="1913124"/>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24" name="Ellipse 34"/>
          <p:cNvSpPr>
            <a:spLocks/>
          </p:cNvSpPr>
          <p:nvPr/>
        </p:nvSpPr>
        <p:spPr>
          <a:xfrm>
            <a:off x="10151402" y="224894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pic>
        <p:nvPicPr>
          <p:cNvPr id="27" name="Picture 26"/>
          <p:cNvPicPr>
            <a:picLocks noChangeAspect="1"/>
          </p:cNvPicPr>
          <p:nvPr/>
        </p:nvPicPr>
        <p:blipFill>
          <a:blip r:embed="rId5"/>
          <a:stretch>
            <a:fillRect/>
          </a:stretch>
        </p:blipFill>
        <p:spPr>
          <a:xfrm>
            <a:off x="8821192" y="-4104"/>
            <a:ext cx="3348584" cy="1052253"/>
          </a:xfrm>
          <a:prstGeom prst="rect">
            <a:avLst/>
          </a:prstGeom>
        </p:spPr>
      </p:pic>
      <p:sp>
        <p:nvSpPr>
          <p:cNvPr id="28" name="Rectangle 27"/>
          <p:cNvSpPr/>
          <p:nvPr/>
        </p:nvSpPr>
        <p:spPr>
          <a:xfrm>
            <a:off x="11341471" y="552993"/>
            <a:ext cx="224737" cy="169893"/>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805703035"/>
      </p:ext>
    </p:extLst>
  </p:cSld>
  <p:clrMapOvr>
    <a:masterClrMapping/>
  </p:clrMapOvr>
  <p:transition spd="med">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58</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ST900 Fault handling</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7045" y="2361827"/>
            <a:ext cx="7257910" cy="2476808"/>
          </a:xfrm>
          <a:prstGeom prst="rect">
            <a:avLst/>
          </a:prstGeom>
        </p:spPr>
      </p:pic>
      <p:pic>
        <p:nvPicPr>
          <p:cNvPr id="19" name="Picture 18"/>
          <p:cNvPicPr>
            <a:picLocks noChangeAspect="1"/>
          </p:cNvPicPr>
          <p:nvPr/>
        </p:nvPicPr>
        <p:blipFill>
          <a:blip r:embed="rId5"/>
          <a:stretch>
            <a:fillRect/>
          </a:stretch>
        </p:blipFill>
        <p:spPr>
          <a:xfrm>
            <a:off x="8821192" y="-4104"/>
            <a:ext cx="3348584" cy="1052253"/>
          </a:xfrm>
          <a:prstGeom prst="rect">
            <a:avLst/>
          </a:prstGeom>
        </p:spPr>
      </p:pic>
      <p:sp>
        <p:nvSpPr>
          <p:cNvPr id="20" name="Rectangle 19"/>
          <p:cNvSpPr/>
          <p:nvPr/>
        </p:nvSpPr>
        <p:spPr>
          <a:xfrm>
            <a:off x="11341471" y="552993"/>
            <a:ext cx="224737" cy="169893"/>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Tree>
    <p:extLst>
      <p:ext uri="{BB962C8B-B14F-4D97-AF65-F5344CB8AC3E}">
        <p14:creationId xmlns:p14="http://schemas.microsoft.com/office/powerpoint/2010/main" val="1418603375"/>
      </p:ext>
    </p:extLst>
  </p:cSld>
  <p:clrMapOvr>
    <a:masterClrMapping/>
  </p:clrMapOvr>
  <p:transition spd="med">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59</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4" name="Title 30"/>
          <p:cNvSpPr txBox="1">
            <a:spLocks/>
          </p:cNvSpPr>
          <p:nvPr/>
        </p:nvSpPr>
        <p:spPr>
          <a:xfrm>
            <a:off x="368300" y="365126"/>
            <a:ext cx="11455400" cy="272814"/>
          </a:xfrm>
          <a:prstGeom prst="rect">
            <a:avLst/>
          </a:prstGeom>
        </p:spPr>
        <p:txBody>
          <a:bodyPr vert="horz" lIns="0" tIns="36000" rIns="0" bIns="0" rtlCol="0" anchor="ctr">
            <a:noAutofit/>
          </a:bodyPr>
          <a:lstStyle>
            <a:lvl1pPr>
              <a:lnSpc>
                <a:spcPct val="90000"/>
              </a:lnSpc>
              <a:spcBef>
                <a:spcPct val="0"/>
              </a:spcBef>
              <a:buNone/>
              <a:defRPr sz="2800" b="1">
                <a:solidFill>
                  <a:schemeClr val="tx2"/>
                </a:solidFill>
                <a:latin typeface="+mj-lt"/>
                <a:ea typeface="+mj-ea"/>
                <a:cs typeface="+mj-cs"/>
              </a:defRPr>
            </a:lvl1pPr>
          </a:lstStyle>
          <a:p>
            <a:r>
              <a:rPr lang="en-US" dirty="0"/>
              <a:t>Service Processes (To be further determined)</a:t>
            </a:r>
          </a:p>
        </p:txBody>
      </p:sp>
      <p:sp>
        <p:nvSpPr>
          <p:cNvPr id="17" name="Vertical Text Placeholder 1"/>
          <p:cNvSpPr>
            <a:spLocks noGrp="1"/>
          </p:cNvSpPr>
          <p:nvPr>
            <p:ph type="body" orient="vert" idx="1"/>
          </p:nvPr>
        </p:nvSpPr>
        <p:spPr>
          <a:xfrm>
            <a:off x="396254" y="696030"/>
            <a:ext cx="11405891" cy="5475387"/>
          </a:xfrm>
        </p:spPr>
        <p:txBody>
          <a:bodyPr/>
          <a:lstStyle/>
          <a:p>
            <a:pPr marL="0" indent="0">
              <a:spcBef>
                <a:spcPts val="100"/>
              </a:spcBef>
              <a:spcAft>
                <a:spcPts val="100"/>
              </a:spcAft>
              <a:buClr>
                <a:schemeClr val="tx1"/>
              </a:buClr>
              <a:buNone/>
            </a:pPr>
            <a:r>
              <a:rPr lang="en-US" sz="1600" b="1" dirty="0"/>
              <a:t>Adhesives inspection</a:t>
            </a:r>
          </a:p>
          <a:p>
            <a:pPr>
              <a:spcBef>
                <a:spcPts val="100"/>
              </a:spcBef>
              <a:spcAft>
                <a:spcPts val="100"/>
              </a:spcAft>
              <a:buClr>
                <a:schemeClr val="tx1"/>
              </a:buClr>
              <a:buFont typeface="Arial" panose="020B0604020202020204" pitchFamily="34" charset="0"/>
              <a:buChar char="•"/>
            </a:pPr>
            <a:r>
              <a:rPr lang="en-US" sz="1600" dirty="0"/>
              <a:t>Automatic adhesive inspection with </a:t>
            </a:r>
            <a:r>
              <a:rPr lang="en-US" sz="1600" dirty="0" err="1"/>
              <a:t>Quiss</a:t>
            </a:r>
            <a:r>
              <a:rPr lang="en-US" sz="1600" dirty="0"/>
              <a:t> vision system</a:t>
            </a:r>
          </a:p>
          <a:p>
            <a:pPr>
              <a:spcBef>
                <a:spcPts val="100"/>
              </a:spcBef>
              <a:spcAft>
                <a:spcPts val="100"/>
              </a:spcAft>
              <a:buClr>
                <a:schemeClr val="tx1"/>
              </a:buClr>
              <a:buFont typeface="Arial" panose="020B0604020202020204" pitchFamily="34" charset="0"/>
              <a:buChar char="•"/>
            </a:pPr>
            <a:r>
              <a:rPr lang="en-US" sz="1600" dirty="0"/>
              <a:t>Calibration of the camera with calibration plate (once per month/crash/maintenance)</a:t>
            </a:r>
          </a:p>
          <a:p>
            <a:pPr>
              <a:spcBef>
                <a:spcPts val="100"/>
              </a:spcBef>
              <a:spcAft>
                <a:spcPts val="100"/>
              </a:spcAft>
              <a:buClr>
                <a:schemeClr val="tx1"/>
              </a:buClr>
              <a:buFont typeface="Arial" panose="020B0604020202020204" pitchFamily="34" charset="0"/>
              <a:buChar char="•"/>
            </a:pPr>
            <a:r>
              <a:rPr lang="en-US" sz="1600" dirty="0"/>
              <a:t>Periodic check of barrel expiration date (every x weeks)</a:t>
            </a:r>
          </a:p>
          <a:p>
            <a:pPr marL="0" indent="0">
              <a:spcBef>
                <a:spcPts val="100"/>
              </a:spcBef>
              <a:spcAft>
                <a:spcPts val="100"/>
              </a:spcAft>
              <a:buClr>
                <a:schemeClr val="tx1"/>
              </a:buClr>
              <a:buNone/>
            </a:pPr>
            <a:r>
              <a:rPr lang="en-US" sz="1600" b="1" dirty="0"/>
              <a:t>Glue purge</a:t>
            </a:r>
          </a:p>
          <a:p>
            <a:pPr>
              <a:spcBef>
                <a:spcPts val="100"/>
              </a:spcBef>
              <a:spcAft>
                <a:spcPts val="100"/>
              </a:spcAft>
              <a:buClr>
                <a:schemeClr val="tx1"/>
              </a:buClr>
              <a:buFont typeface="Arial" panose="020B0604020202020204" pitchFamily="34" charset="0"/>
              <a:buChar char="•"/>
            </a:pPr>
            <a:r>
              <a:rPr lang="en-US" sz="1600" dirty="0"/>
              <a:t>How often / how much / decided by who?</a:t>
            </a:r>
          </a:p>
          <a:p>
            <a:pPr marL="0" indent="0">
              <a:spcBef>
                <a:spcPts val="100"/>
              </a:spcBef>
              <a:spcAft>
                <a:spcPts val="100"/>
              </a:spcAft>
              <a:buClr>
                <a:schemeClr val="tx1"/>
              </a:buClr>
              <a:buNone/>
            </a:pPr>
            <a:endParaRPr lang="en-US" sz="1600" dirty="0"/>
          </a:p>
          <a:p>
            <a:pPr marL="0" indent="0">
              <a:spcBef>
                <a:spcPts val="100"/>
              </a:spcBef>
              <a:spcAft>
                <a:spcPts val="100"/>
              </a:spcAft>
              <a:buClr>
                <a:schemeClr val="tx1"/>
              </a:buClr>
              <a:buNone/>
            </a:pPr>
            <a:r>
              <a:rPr lang="en-US" sz="1600" b="1" dirty="0"/>
              <a:t>Camera systems calibration / teach</a:t>
            </a:r>
          </a:p>
          <a:p>
            <a:pPr>
              <a:spcBef>
                <a:spcPts val="100"/>
              </a:spcBef>
              <a:spcAft>
                <a:spcPts val="100"/>
              </a:spcAft>
              <a:buClr>
                <a:schemeClr val="tx1"/>
              </a:buClr>
              <a:buFont typeface="Arial" panose="020B0604020202020204" pitchFamily="34" charset="0"/>
              <a:buChar char="•"/>
            </a:pPr>
            <a:r>
              <a:rPr lang="en-US" sz="1600" dirty="0" err="1"/>
              <a:t>Cognex</a:t>
            </a:r>
            <a:r>
              <a:rPr lang="en-US" sz="1600" dirty="0"/>
              <a:t> ISD905, IS7600 and IS2800 calibrations</a:t>
            </a:r>
          </a:p>
          <a:p>
            <a:pPr>
              <a:spcBef>
                <a:spcPts val="100"/>
              </a:spcBef>
              <a:spcAft>
                <a:spcPts val="100"/>
              </a:spcAft>
              <a:buClr>
                <a:schemeClr val="tx1"/>
              </a:buClr>
              <a:buFont typeface="Arial" panose="020B0604020202020204" pitchFamily="34" charset="0"/>
              <a:buChar char="•"/>
            </a:pPr>
            <a:r>
              <a:rPr lang="en-US" sz="1600" dirty="0"/>
              <a:t>IR camera makes use of internal shutter to calibrate (robot is not allowed to move during use of shutter!)</a:t>
            </a:r>
          </a:p>
          <a:p>
            <a:pPr marL="0" indent="0">
              <a:spcBef>
                <a:spcPts val="100"/>
              </a:spcBef>
              <a:spcAft>
                <a:spcPts val="100"/>
              </a:spcAft>
              <a:buClr>
                <a:schemeClr val="tx1"/>
              </a:buClr>
              <a:buNone/>
            </a:pPr>
            <a:endParaRPr lang="en-US" sz="1600" b="1" dirty="0"/>
          </a:p>
          <a:p>
            <a:pPr marL="0" indent="0">
              <a:spcBef>
                <a:spcPts val="100"/>
              </a:spcBef>
              <a:spcAft>
                <a:spcPts val="100"/>
              </a:spcAft>
              <a:buClr>
                <a:schemeClr val="tx1"/>
              </a:buClr>
              <a:buNone/>
            </a:pPr>
            <a:r>
              <a:rPr lang="en-US" sz="1600" b="1" dirty="0"/>
              <a:t>Bolting system calibration</a:t>
            </a:r>
          </a:p>
          <a:p>
            <a:pPr>
              <a:spcBef>
                <a:spcPts val="100"/>
              </a:spcBef>
              <a:spcAft>
                <a:spcPts val="100"/>
              </a:spcAft>
              <a:buClr>
                <a:schemeClr val="tx1"/>
              </a:buClr>
              <a:buFont typeface="Arial" panose="020B0604020202020204" pitchFamily="34" charset="0"/>
              <a:buChar char="•"/>
            </a:pPr>
            <a:r>
              <a:rPr lang="en-US" sz="1600" dirty="0"/>
              <a:t>Periodic calibration by SAB?</a:t>
            </a:r>
            <a:endParaRPr lang="en-US" sz="1600" b="1" dirty="0"/>
          </a:p>
          <a:p>
            <a:pPr marL="0" indent="0">
              <a:spcBef>
                <a:spcPts val="100"/>
              </a:spcBef>
              <a:spcAft>
                <a:spcPts val="100"/>
              </a:spcAft>
              <a:buClr>
                <a:schemeClr val="tx1"/>
              </a:buClr>
              <a:buNone/>
            </a:pPr>
            <a:endParaRPr lang="en-US" sz="1600" b="1" dirty="0"/>
          </a:p>
          <a:p>
            <a:pPr marL="0" indent="0">
              <a:spcBef>
                <a:spcPts val="100"/>
              </a:spcBef>
              <a:spcAft>
                <a:spcPts val="100"/>
              </a:spcAft>
              <a:buClr>
                <a:schemeClr val="tx1"/>
              </a:buClr>
              <a:buNone/>
            </a:pPr>
            <a:r>
              <a:rPr lang="en-US" sz="1600" b="1" dirty="0"/>
              <a:t>Robots</a:t>
            </a:r>
          </a:p>
          <a:p>
            <a:pPr>
              <a:spcBef>
                <a:spcPts val="100"/>
              </a:spcBef>
              <a:spcAft>
                <a:spcPts val="100"/>
              </a:spcAft>
              <a:buClr>
                <a:schemeClr val="tx1"/>
              </a:buClr>
              <a:buFont typeface="Arial" panose="020B0604020202020204" pitchFamily="34" charset="0"/>
              <a:buChar char="•"/>
            </a:pPr>
            <a:r>
              <a:rPr lang="en-US" sz="1600" dirty="0"/>
              <a:t>Maintenance, cleaning</a:t>
            </a:r>
          </a:p>
          <a:p>
            <a:pPr>
              <a:spcBef>
                <a:spcPts val="100"/>
              </a:spcBef>
              <a:spcAft>
                <a:spcPts val="100"/>
              </a:spcAft>
              <a:buClr>
                <a:schemeClr val="tx1"/>
              </a:buClr>
              <a:buFont typeface="Arial" panose="020B0604020202020204" pitchFamily="34" charset="0"/>
              <a:buChar char="•"/>
            </a:pPr>
            <a:r>
              <a:rPr lang="en-US" sz="1600" dirty="0"/>
              <a:t>Tool check / gripper check</a:t>
            </a:r>
          </a:p>
          <a:p>
            <a:pPr>
              <a:spcBef>
                <a:spcPts val="100"/>
              </a:spcBef>
              <a:spcAft>
                <a:spcPts val="100"/>
              </a:spcAft>
              <a:buClr>
                <a:schemeClr val="tx1"/>
              </a:buClr>
              <a:buFont typeface="Arial" panose="020B0604020202020204" pitchFamily="34" charset="0"/>
              <a:buChar char="•"/>
            </a:pPr>
            <a:r>
              <a:rPr lang="en-US" sz="1600" dirty="0"/>
              <a:t>TCP check</a:t>
            </a:r>
          </a:p>
          <a:p>
            <a:pPr marL="0" indent="0">
              <a:spcBef>
                <a:spcPts val="100"/>
              </a:spcBef>
              <a:spcAft>
                <a:spcPts val="100"/>
              </a:spcAft>
              <a:buClr>
                <a:schemeClr val="tx1"/>
              </a:buClr>
              <a:buNone/>
            </a:pPr>
            <a:r>
              <a:rPr lang="en-US" sz="1600" b="1" dirty="0"/>
              <a:t>Other </a:t>
            </a:r>
          </a:p>
          <a:p>
            <a:pPr>
              <a:spcBef>
                <a:spcPts val="100"/>
              </a:spcBef>
              <a:spcAft>
                <a:spcPts val="100"/>
              </a:spcAft>
              <a:buClr>
                <a:schemeClr val="tx1"/>
              </a:buClr>
              <a:buFont typeface="Arial" panose="020B0604020202020204" pitchFamily="34" charset="0"/>
              <a:buChar char="•"/>
            </a:pPr>
            <a:r>
              <a:rPr lang="en-US" sz="1600" dirty="0"/>
              <a:t>Maintenance, cleaning?</a:t>
            </a:r>
          </a:p>
          <a:p>
            <a:pPr marL="0" indent="0">
              <a:spcBef>
                <a:spcPts val="100"/>
              </a:spcBef>
              <a:spcAft>
                <a:spcPts val="100"/>
              </a:spcAft>
              <a:buClr>
                <a:schemeClr val="tx1"/>
              </a:buClr>
              <a:buNone/>
            </a:pPr>
            <a:endParaRPr lang="en-US" sz="1600" b="1" dirty="0"/>
          </a:p>
        </p:txBody>
      </p:sp>
    </p:spTree>
    <p:extLst>
      <p:ext uri="{BB962C8B-B14F-4D97-AF65-F5344CB8AC3E}">
        <p14:creationId xmlns:p14="http://schemas.microsoft.com/office/powerpoint/2010/main" val="1133791884"/>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en-US" sz="2800" dirty="0"/>
              <a:t>Order process &amp; steering concept P1</a:t>
            </a:r>
            <a:endParaRPr lang="nl-NL" altLang="en-US" sz="2800" dirty="0"/>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6</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 name="Vertical Text Placeholder 1"/>
          <p:cNvSpPr>
            <a:spLocks noGrp="1"/>
          </p:cNvSpPr>
          <p:nvPr>
            <p:ph type="body" orient="vert" idx="1"/>
          </p:nvPr>
        </p:nvSpPr>
        <p:spPr>
          <a:xfrm>
            <a:off x="364720" y="733352"/>
            <a:ext cx="11437426" cy="4752000"/>
          </a:xfrm>
        </p:spPr>
        <p:txBody>
          <a:bodyPr/>
          <a:lstStyle/>
          <a:p>
            <a:pPr marL="0" indent="0">
              <a:spcBef>
                <a:spcPts val="100"/>
              </a:spcBef>
              <a:spcAft>
                <a:spcPts val="100"/>
              </a:spcAft>
              <a:buNone/>
            </a:pPr>
            <a:r>
              <a:rPr lang="en-US" sz="1600" b="1" dirty="0"/>
              <a:t>Order process:</a:t>
            </a:r>
          </a:p>
          <a:p>
            <a:pPr>
              <a:spcBef>
                <a:spcPts val="100"/>
              </a:spcBef>
              <a:spcAft>
                <a:spcPts val="100"/>
              </a:spcAft>
              <a:buFont typeface="Arial" panose="020B0604020202020204" pitchFamily="34" charset="0"/>
              <a:buChar char="•"/>
            </a:pPr>
            <a:r>
              <a:rPr lang="en-US" sz="1600" dirty="0"/>
              <a:t>The operator will enter a production schedule (product type + amount + sequence) at the HMI located in the warehouse</a:t>
            </a:r>
          </a:p>
          <a:p>
            <a:pPr marL="0" indent="0">
              <a:spcBef>
                <a:spcPts val="100"/>
              </a:spcBef>
              <a:spcAft>
                <a:spcPts val="100"/>
              </a:spcAft>
              <a:buNone/>
            </a:pPr>
            <a:r>
              <a:rPr lang="en-US" sz="1600" b="1" dirty="0"/>
              <a:t>Steering concept:</a:t>
            </a:r>
          </a:p>
          <a:p>
            <a:pPr>
              <a:spcBef>
                <a:spcPts val="100"/>
              </a:spcBef>
              <a:spcAft>
                <a:spcPts val="100"/>
              </a:spcAft>
              <a:buFont typeface="Arial" panose="020B0604020202020204" pitchFamily="34" charset="0"/>
              <a:buChar char="•"/>
            </a:pPr>
            <a:r>
              <a:rPr lang="en-US" sz="1600" dirty="0"/>
              <a:t>Standard type management will be used to track the main part throughout the line (as described in more detail in the VDL Steelweld standard documentation)</a:t>
            </a:r>
          </a:p>
          <a:p>
            <a:pPr>
              <a:spcBef>
                <a:spcPts val="100"/>
              </a:spcBef>
              <a:spcAft>
                <a:spcPts val="100"/>
              </a:spcAft>
              <a:buFont typeface="Arial" panose="020B0604020202020204" pitchFamily="34" charset="0"/>
              <a:buChar char="•"/>
            </a:pPr>
            <a:r>
              <a:rPr lang="en-US" sz="1600" dirty="0"/>
              <a:t>The majority of the type management will be performed in the master PLC and where needed the master PLC will send the needed type information to the slave PLCs</a:t>
            </a:r>
          </a:p>
          <a:p>
            <a:pPr>
              <a:spcBef>
                <a:spcPts val="100"/>
              </a:spcBef>
              <a:spcAft>
                <a:spcPts val="100"/>
              </a:spcAft>
              <a:buFont typeface="Arial" panose="020B0604020202020204" pitchFamily="34" charset="0"/>
              <a:buChar char="•"/>
            </a:pPr>
            <a:r>
              <a:rPr lang="en-US" sz="1600" dirty="0"/>
              <a:t>For each possible location of a part a data placeholder will be created (in each fixture or AGV for example). Data can then be created, merged, shifted or deleted in or between these placeholders</a:t>
            </a:r>
          </a:p>
          <a:p>
            <a:pPr marL="0" indent="0">
              <a:spcBef>
                <a:spcPts val="100"/>
              </a:spcBef>
              <a:spcAft>
                <a:spcPts val="100"/>
              </a:spcAft>
              <a:buNone/>
            </a:pPr>
            <a:endParaRPr lang="en-US" sz="1600" dirty="0"/>
          </a:p>
        </p:txBody>
      </p:sp>
    </p:spTree>
    <p:extLst>
      <p:ext uri="{BB962C8B-B14F-4D97-AF65-F5344CB8AC3E}">
        <p14:creationId xmlns:p14="http://schemas.microsoft.com/office/powerpoint/2010/main" val="976945110"/>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394034" y="2910649"/>
            <a:ext cx="11775741" cy="3700386"/>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nl-NL" altLang="en-US" sz="2800" dirty="0"/>
              <a:t>Safety Areas: PLC 1 (BAL01 - Master)</a:t>
            </a:r>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7</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 name="Vertical Text Placeholder 1"/>
          <p:cNvSpPr>
            <a:spLocks noGrp="1"/>
          </p:cNvSpPr>
          <p:nvPr>
            <p:ph type="body" orient="vert" idx="1"/>
          </p:nvPr>
        </p:nvSpPr>
        <p:spPr>
          <a:xfrm>
            <a:off x="364720" y="733352"/>
            <a:ext cx="11437426" cy="4752000"/>
          </a:xfrm>
        </p:spPr>
        <p:txBody>
          <a:bodyPr/>
          <a:lstStyle/>
          <a:p>
            <a:pPr marL="0" indent="0">
              <a:spcBef>
                <a:spcPts val="100"/>
              </a:spcBef>
              <a:spcAft>
                <a:spcPts val="100"/>
              </a:spcAft>
              <a:buNone/>
            </a:pPr>
            <a:endParaRPr lang="en-US" sz="1600" dirty="0"/>
          </a:p>
          <a:p>
            <a:pPr marL="0" indent="0">
              <a:spcBef>
                <a:spcPts val="100"/>
              </a:spcBef>
              <a:spcAft>
                <a:spcPts val="100"/>
              </a:spcAft>
              <a:buNone/>
            </a:pPr>
            <a:endParaRPr lang="en-US" sz="1600" dirty="0"/>
          </a:p>
          <a:p>
            <a:pPr marL="0" indent="0">
              <a:spcBef>
                <a:spcPts val="100"/>
              </a:spcBef>
              <a:spcAft>
                <a:spcPts val="100"/>
              </a:spcAft>
              <a:buNone/>
            </a:pPr>
            <a:endParaRPr lang="en-US" sz="1600" dirty="0"/>
          </a:p>
        </p:txBody>
      </p:sp>
      <p:sp>
        <p:nvSpPr>
          <p:cNvPr id="2" name="Rectangle 1"/>
          <p:cNvSpPr/>
          <p:nvPr/>
        </p:nvSpPr>
        <p:spPr>
          <a:xfrm>
            <a:off x="9239156" y="3842898"/>
            <a:ext cx="842040" cy="1069077"/>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14" name="Ellipse 34"/>
          <p:cNvSpPr>
            <a:spLocks/>
          </p:cNvSpPr>
          <p:nvPr/>
        </p:nvSpPr>
        <p:spPr>
          <a:xfrm>
            <a:off x="9891998" y="466417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15" name="Vertical Text Placeholder 1"/>
          <p:cNvSpPr txBox="1">
            <a:spLocks/>
          </p:cNvSpPr>
          <p:nvPr/>
        </p:nvSpPr>
        <p:spPr bwMode="auto">
          <a:xfrm>
            <a:off x="517120" y="885752"/>
            <a:ext cx="4199615" cy="47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None/>
            </a:pPr>
            <a:r>
              <a:rPr lang="en-US" sz="1600" dirty="0"/>
              <a:t>Safety Areas BAL01:</a:t>
            </a:r>
          </a:p>
          <a:p>
            <a:pPr marL="342900" indent="-342900" defTabSz="914400">
              <a:spcBef>
                <a:spcPts val="100"/>
              </a:spcBef>
              <a:spcAft>
                <a:spcPts val="100"/>
              </a:spcAft>
              <a:buFont typeface="+mj-lt"/>
              <a:buAutoNum type="arabicPeriod"/>
            </a:pPr>
            <a:r>
              <a:rPr lang="en-US" sz="1600" dirty="0"/>
              <a:t>BAL01++010 = SA01</a:t>
            </a:r>
          </a:p>
          <a:p>
            <a:pPr marL="342900" indent="-342900" defTabSz="914400">
              <a:spcBef>
                <a:spcPts val="100"/>
              </a:spcBef>
              <a:spcAft>
                <a:spcPts val="100"/>
              </a:spcAft>
              <a:buFont typeface="+mj-lt"/>
              <a:buAutoNum type="arabicPeriod"/>
            </a:pPr>
            <a:r>
              <a:rPr lang="en-US" sz="1600" dirty="0"/>
              <a:t>BAL01++030 = SA02</a:t>
            </a:r>
          </a:p>
          <a:p>
            <a:pPr marL="342900" indent="-342900" defTabSz="914400">
              <a:spcBef>
                <a:spcPts val="100"/>
              </a:spcBef>
              <a:spcAft>
                <a:spcPts val="100"/>
              </a:spcAft>
              <a:buFont typeface="+mj-lt"/>
              <a:buAutoNum type="arabicPeriod"/>
            </a:pPr>
            <a:r>
              <a:rPr lang="en-US" sz="1600" dirty="0"/>
              <a:t>BAL01++040 = SA03</a:t>
            </a:r>
          </a:p>
          <a:p>
            <a:pPr marL="342900" indent="-342900" defTabSz="914400">
              <a:spcBef>
                <a:spcPts val="100"/>
              </a:spcBef>
              <a:spcAft>
                <a:spcPts val="100"/>
              </a:spcAft>
              <a:buFont typeface="+mj-lt"/>
              <a:buAutoNum type="arabicPeriod"/>
            </a:pPr>
            <a:r>
              <a:rPr lang="en-US" sz="1600" dirty="0"/>
              <a:t>BAL01++060 = SA04</a:t>
            </a:r>
          </a:p>
          <a:p>
            <a:pPr marL="342900" indent="-342900" defTabSz="914400">
              <a:spcBef>
                <a:spcPts val="100"/>
              </a:spcBef>
              <a:spcAft>
                <a:spcPts val="100"/>
              </a:spcAft>
              <a:buFont typeface="+mj-lt"/>
              <a:buAutoNum type="arabicPeriod"/>
            </a:pPr>
            <a:r>
              <a:rPr lang="en-US" sz="1600" dirty="0"/>
              <a:t>BAL01++600 = SA05</a:t>
            </a:r>
          </a:p>
          <a:p>
            <a:pPr marL="342900" indent="-342900" defTabSz="914400">
              <a:spcBef>
                <a:spcPts val="100"/>
              </a:spcBef>
              <a:spcAft>
                <a:spcPts val="100"/>
              </a:spcAft>
              <a:buFont typeface="+mj-lt"/>
              <a:buAutoNum type="arabicPeriod"/>
            </a:pPr>
            <a:r>
              <a:rPr lang="en-US" sz="1600" dirty="0"/>
              <a:t>BAL01++900 = SA06</a:t>
            </a:r>
          </a:p>
          <a:p>
            <a:pPr marL="342900" indent="-342900" defTabSz="914400">
              <a:spcBef>
                <a:spcPts val="100"/>
              </a:spcBef>
              <a:spcAft>
                <a:spcPts val="100"/>
              </a:spcAft>
              <a:buFont typeface="+mj-lt"/>
              <a:buAutoNum type="arabicPeriod"/>
            </a:pPr>
            <a:endParaRPr lang="en-US" sz="1600" dirty="0"/>
          </a:p>
          <a:p>
            <a:pPr marL="342900" indent="-342900" defTabSz="914400">
              <a:spcBef>
                <a:spcPts val="100"/>
              </a:spcBef>
              <a:spcAft>
                <a:spcPts val="100"/>
              </a:spcAft>
              <a:buFont typeface="+mj-lt"/>
              <a:buAutoNum type="arabicPeriod"/>
            </a:pPr>
            <a:endParaRPr lang="en-US" sz="1600" dirty="0"/>
          </a:p>
          <a:p>
            <a:pPr defTabSz="914400">
              <a:spcBef>
                <a:spcPts val="100"/>
              </a:spcBef>
              <a:spcAft>
                <a:spcPts val="100"/>
              </a:spcAft>
              <a:buFont typeface="Arial" panose="020B0604020202020204" pitchFamily="34" charset="0"/>
              <a:buChar char="•"/>
            </a:pPr>
            <a:endParaRPr lang="en-US" sz="1600" dirty="0"/>
          </a:p>
          <a:p>
            <a:pPr defTabSz="914400">
              <a:spcBef>
                <a:spcPts val="100"/>
              </a:spcBef>
              <a:spcAft>
                <a:spcPts val="100"/>
              </a:spcAft>
              <a:buFont typeface="Arial" panose="020B0604020202020204" pitchFamily="34" charset="0"/>
              <a:buChar char="•"/>
            </a:pPr>
            <a:endParaRPr lang="en-US" sz="1600" dirty="0"/>
          </a:p>
        </p:txBody>
      </p:sp>
      <p:sp>
        <p:nvSpPr>
          <p:cNvPr id="16" name="Rectangle 15"/>
          <p:cNvSpPr/>
          <p:nvPr/>
        </p:nvSpPr>
        <p:spPr>
          <a:xfrm>
            <a:off x="4746049" y="4619221"/>
            <a:ext cx="1194822" cy="866131"/>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17" name="Ellipse 34"/>
          <p:cNvSpPr>
            <a:spLocks/>
          </p:cNvSpPr>
          <p:nvPr/>
        </p:nvSpPr>
        <p:spPr>
          <a:xfrm>
            <a:off x="5740872" y="524433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2</a:t>
            </a:r>
          </a:p>
        </p:txBody>
      </p:sp>
      <p:sp>
        <p:nvSpPr>
          <p:cNvPr id="18" name="Rectangle 17"/>
          <p:cNvSpPr/>
          <p:nvPr/>
        </p:nvSpPr>
        <p:spPr>
          <a:xfrm>
            <a:off x="4797025" y="3438046"/>
            <a:ext cx="943847" cy="796338"/>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19" name="Ellipse 34"/>
          <p:cNvSpPr>
            <a:spLocks/>
          </p:cNvSpPr>
          <p:nvPr/>
        </p:nvSpPr>
        <p:spPr>
          <a:xfrm>
            <a:off x="5540269" y="399783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3</a:t>
            </a:r>
          </a:p>
        </p:txBody>
      </p:sp>
      <p:sp>
        <p:nvSpPr>
          <p:cNvPr id="20" name="Rectangle 19"/>
          <p:cNvSpPr/>
          <p:nvPr/>
        </p:nvSpPr>
        <p:spPr>
          <a:xfrm>
            <a:off x="487806" y="3931644"/>
            <a:ext cx="700537" cy="948532"/>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21" name="Ellipse 34"/>
          <p:cNvSpPr>
            <a:spLocks/>
          </p:cNvSpPr>
          <p:nvPr/>
        </p:nvSpPr>
        <p:spPr>
          <a:xfrm>
            <a:off x="1024569" y="4635491"/>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4</a:t>
            </a:r>
          </a:p>
        </p:txBody>
      </p:sp>
      <p:sp>
        <p:nvSpPr>
          <p:cNvPr id="22" name="Rectangle 21"/>
          <p:cNvSpPr/>
          <p:nvPr/>
        </p:nvSpPr>
        <p:spPr>
          <a:xfrm>
            <a:off x="10611641" y="3233446"/>
            <a:ext cx="1333155" cy="3354306"/>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23" name="Ellipse 34"/>
          <p:cNvSpPr>
            <a:spLocks/>
          </p:cNvSpPr>
          <p:nvPr/>
        </p:nvSpPr>
        <p:spPr>
          <a:xfrm>
            <a:off x="11785922" y="6243979"/>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5</a:t>
            </a:r>
          </a:p>
        </p:txBody>
      </p:sp>
      <p:sp>
        <p:nvSpPr>
          <p:cNvPr id="24" name="Rectangle 23"/>
          <p:cNvSpPr/>
          <p:nvPr/>
        </p:nvSpPr>
        <p:spPr>
          <a:xfrm>
            <a:off x="9239156" y="4963688"/>
            <a:ext cx="842040" cy="495084"/>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25" name="Ellipse 34"/>
          <p:cNvSpPr>
            <a:spLocks/>
          </p:cNvSpPr>
          <p:nvPr/>
        </p:nvSpPr>
        <p:spPr>
          <a:xfrm>
            <a:off x="9891998" y="5213883"/>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6</a:t>
            </a:r>
          </a:p>
        </p:txBody>
      </p:sp>
    </p:spTree>
    <p:extLst>
      <p:ext uri="{BB962C8B-B14F-4D97-AF65-F5344CB8AC3E}">
        <p14:creationId xmlns:p14="http://schemas.microsoft.com/office/powerpoint/2010/main" val="21421480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94034" y="2910649"/>
            <a:ext cx="11775741" cy="3700386"/>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nl-NL" altLang="en-US" sz="2800" dirty="0"/>
              <a:t>Safety Areas: PLC 2 (BAL02)</a:t>
            </a:r>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8</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 name="Vertical Text Placeholder 1"/>
          <p:cNvSpPr>
            <a:spLocks noGrp="1"/>
          </p:cNvSpPr>
          <p:nvPr>
            <p:ph type="body" orient="vert" idx="1"/>
          </p:nvPr>
        </p:nvSpPr>
        <p:spPr>
          <a:xfrm>
            <a:off x="364720" y="733352"/>
            <a:ext cx="11437426" cy="4752000"/>
          </a:xfrm>
        </p:spPr>
        <p:txBody>
          <a:bodyPr/>
          <a:lstStyle/>
          <a:p>
            <a:pPr marL="0" indent="0">
              <a:spcBef>
                <a:spcPts val="100"/>
              </a:spcBef>
              <a:spcAft>
                <a:spcPts val="100"/>
              </a:spcAft>
              <a:buNone/>
            </a:pPr>
            <a:endParaRPr lang="en-US" sz="1600" dirty="0"/>
          </a:p>
          <a:p>
            <a:pPr marL="0" indent="0">
              <a:spcBef>
                <a:spcPts val="100"/>
              </a:spcBef>
              <a:spcAft>
                <a:spcPts val="100"/>
              </a:spcAft>
              <a:buNone/>
            </a:pPr>
            <a:endParaRPr lang="en-US" sz="1600" dirty="0"/>
          </a:p>
          <a:p>
            <a:pPr marL="0" indent="0">
              <a:spcBef>
                <a:spcPts val="100"/>
              </a:spcBef>
              <a:spcAft>
                <a:spcPts val="100"/>
              </a:spcAft>
              <a:buNone/>
            </a:pPr>
            <a:endParaRPr lang="en-US" sz="1600" dirty="0"/>
          </a:p>
        </p:txBody>
      </p:sp>
      <p:sp>
        <p:nvSpPr>
          <p:cNvPr id="2" name="Rectangle 1"/>
          <p:cNvSpPr/>
          <p:nvPr/>
        </p:nvSpPr>
        <p:spPr>
          <a:xfrm>
            <a:off x="6732959" y="3772299"/>
            <a:ext cx="1944216" cy="1649134"/>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14" name="Ellipse 34"/>
          <p:cNvSpPr>
            <a:spLocks/>
          </p:cNvSpPr>
          <p:nvPr/>
        </p:nvSpPr>
        <p:spPr>
          <a:xfrm>
            <a:off x="8515175" y="5168776"/>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15" name="Vertical Text Placeholder 1"/>
          <p:cNvSpPr txBox="1">
            <a:spLocks/>
          </p:cNvSpPr>
          <p:nvPr/>
        </p:nvSpPr>
        <p:spPr bwMode="auto">
          <a:xfrm>
            <a:off x="499395" y="882179"/>
            <a:ext cx="4199615" cy="475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None/>
            </a:pPr>
            <a:r>
              <a:rPr lang="en-US" sz="1600" dirty="0"/>
              <a:t>Safety Areas BAL02:</a:t>
            </a:r>
          </a:p>
          <a:p>
            <a:pPr marL="342900" indent="-342900" defTabSz="914400">
              <a:spcBef>
                <a:spcPts val="100"/>
              </a:spcBef>
              <a:spcAft>
                <a:spcPts val="100"/>
              </a:spcAft>
              <a:buFont typeface="+mj-lt"/>
              <a:buAutoNum type="arabicPeriod"/>
            </a:pPr>
            <a:r>
              <a:rPr lang="en-US" sz="1600" dirty="0"/>
              <a:t>BAL02++020 = SA01</a:t>
            </a:r>
          </a:p>
          <a:p>
            <a:pPr defTabSz="914400">
              <a:spcBef>
                <a:spcPts val="100"/>
              </a:spcBef>
              <a:spcAft>
                <a:spcPts val="100"/>
              </a:spcAft>
              <a:buFont typeface="Arial" panose="020B0604020202020204" pitchFamily="34" charset="0"/>
              <a:buChar char="•"/>
            </a:pPr>
            <a:endParaRPr lang="en-US" sz="1600" dirty="0"/>
          </a:p>
          <a:p>
            <a:pPr defTabSz="914400">
              <a:spcBef>
                <a:spcPts val="100"/>
              </a:spcBef>
              <a:spcAft>
                <a:spcPts val="1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2429838674"/>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394034" y="2910649"/>
            <a:ext cx="11775741" cy="3700386"/>
          </a:xfrm>
          <a:prstGeom prst="rect">
            <a:avLst/>
          </a:prstGeom>
        </p:spPr>
      </p:pic>
      <p:grpSp>
        <p:nvGrpSpPr>
          <p:cNvPr id="132098" name="BALK"/>
          <p:cNvGrpSpPr>
            <a:grpSpLocks/>
          </p:cNvGrpSpPr>
          <p:nvPr/>
        </p:nvGrpSpPr>
        <p:grpSpPr bwMode="auto">
          <a:xfrm>
            <a:off x="0" y="6495303"/>
            <a:ext cx="12169775" cy="597647"/>
            <a:chOff x="12700" y="6280150"/>
            <a:chExt cx="12192000" cy="577849"/>
          </a:xfrm>
        </p:grpSpPr>
        <p:sp>
          <p:nvSpPr>
            <p:cNvPr id="56" name="Rechthoek 13"/>
            <p:cNvSpPr/>
            <p:nvPr/>
          </p:nvSpPr>
          <p:spPr>
            <a:xfrm flipH="1">
              <a:off x="12700" y="6280150"/>
              <a:ext cx="12192000" cy="563562"/>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rgbClr val="7F7F7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sp>
          <p:nvSpPr>
            <p:cNvPr id="57" name="Rechthoek 13"/>
            <p:cNvSpPr/>
            <p:nvPr/>
          </p:nvSpPr>
          <p:spPr>
            <a:xfrm flipH="1">
              <a:off x="12700" y="6294438"/>
              <a:ext cx="12192000" cy="563561"/>
            </a:xfrm>
            <a:custGeom>
              <a:avLst/>
              <a:gdLst>
                <a:gd name="connsiteX0" fmla="*/ 0 w 12195178"/>
                <a:gd name="connsiteY0" fmla="*/ 0 h 402431"/>
                <a:gd name="connsiteX1" fmla="*/ 12195178 w 12195178"/>
                <a:gd name="connsiteY1" fmla="*/ 0 h 402431"/>
                <a:gd name="connsiteX2" fmla="*/ 12195178 w 12195178"/>
                <a:gd name="connsiteY2" fmla="*/ 402431 h 402431"/>
                <a:gd name="connsiteX3" fmla="*/ 0 w 12195178"/>
                <a:gd name="connsiteY3" fmla="*/ 402431 h 402431"/>
                <a:gd name="connsiteX4" fmla="*/ 0 w 12195178"/>
                <a:gd name="connsiteY4" fmla="*/ 0 h 402431"/>
                <a:gd name="connsiteX0" fmla="*/ 0 w 12195178"/>
                <a:gd name="connsiteY0" fmla="*/ 1431 h 403862"/>
                <a:gd name="connsiteX1" fmla="*/ 1694814 w 12195178"/>
                <a:gd name="connsiteY1" fmla="*/ 0 h 403862"/>
                <a:gd name="connsiteX2" fmla="*/ 12195178 w 12195178"/>
                <a:gd name="connsiteY2" fmla="*/ 1431 h 403862"/>
                <a:gd name="connsiteX3" fmla="*/ 12195178 w 12195178"/>
                <a:gd name="connsiteY3" fmla="*/ 403862 h 403862"/>
                <a:gd name="connsiteX4" fmla="*/ 0 w 12195178"/>
                <a:gd name="connsiteY4" fmla="*/ 403862 h 403862"/>
                <a:gd name="connsiteX5" fmla="*/ 0 w 12195178"/>
                <a:gd name="connsiteY5" fmla="*/ 1431 h 403862"/>
                <a:gd name="connsiteX0" fmla="*/ 0 w 12195178"/>
                <a:gd name="connsiteY0" fmla="*/ 153831 h 556262"/>
                <a:gd name="connsiteX1" fmla="*/ 1100454 w 12195178"/>
                <a:gd name="connsiteY1" fmla="*/ 0 h 556262"/>
                <a:gd name="connsiteX2" fmla="*/ 1694814 w 12195178"/>
                <a:gd name="connsiteY2" fmla="*/ 152400 h 556262"/>
                <a:gd name="connsiteX3" fmla="*/ 12195178 w 12195178"/>
                <a:gd name="connsiteY3" fmla="*/ 153831 h 556262"/>
                <a:gd name="connsiteX4" fmla="*/ 12195178 w 12195178"/>
                <a:gd name="connsiteY4" fmla="*/ 556262 h 556262"/>
                <a:gd name="connsiteX5" fmla="*/ 0 w 12195178"/>
                <a:gd name="connsiteY5" fmla="*/ 556262 h 556262"/>
                <a:gd name="connsiteX6" fmla="*/ 0 w 12195178"/>
                <a:gd name="connsiteY6" fmla="*/ 153831 h 556262"/>
                <a:gd name="connsiteX0" fmla="*/ 70134 w 12265312"/>
                <a:gd name="connsiteY0" fmla="*/ 172073 h 574504"/>
                <a:gd name="connsiteX1" fmla="*/ 73308 w 12265312"/>
                <a:gd name="connsiteY1" fmla="*/ 10622 h 574504"/>
                <a:gd name="connsiteX2" fmla="*/ 1170588 w 12265312"/>
                <a:gd name="connsiteY2" fmla="*/ 18242 h 574504"/>
                <a:gd name="connsiteX3" fmla="*/ 1764948 w 12265312"/>
                <a:gd name="connsiteY3" fmla="*/ 170642 h 574504"/>
                <a:gd name="connsiteX4" fmla="*/ 12265312 w 12265312"/>
                <a:gd name="connsiteY4" fmla="*/ 172073 h 574504"/>
                <a:gd name="connsiteX5" fmla="*/ 12265312 w 12265312"/>
                <a:gd name="connsiteY5" fmla="*/ 574504 h 574504"/>
                <a:gd name="connsiteX6" fmla="*/ 70134 w 12265312"/>
                <a:gd name="connsiteY6" fmla="*/ 574504 h 574504"/>
                <a:gd name="connsiteX7" fmla="*/ 70134 w 12265312"/>
                <a:gd name="connsiteY7" fmla="*/ 172073 h 574504"/>
                <a:gd name="connsiteX0" fmla="*/ 70134 w 12265312"/>
                <a:gd name="connsiteY0" fmla="*/ 161451 h 563882"/>
                <a:gd name="connsiteX1" fmla="*/ 73308 w 12265312"/>
                <a:gd name="connsiteY1" fmla="*/ 0 h 563882"/>
                <a:gd name="connsiteX2" fmla="*/ 1170588 w 12265312"/>
                <a:gd name="connsiteY2" fmla="*/ 7620 h 563882"/>
                <a:gd name="connsiteX3" fmla="*/ 1764948 w 12265312"/>
                <a:gd name="connsiteY3" fmla="*/ 160020 h 563882"/>
                <a:gd name="connsiteX4" fmla="*/ 12265312 w 12265312"/>
                <a:gd name="connsiteY4" fmla="*/ 161451 h 563882"/>
                <a:gd name="connsiteX5" fmla="*/ 12265312 w 12265312"/>
                <a:gd name="connsiteY5" fmla="*/ 563882 h 563882"/>
                <a:gd name="connsiteX6" fmla="*/ 70134 w 12265312"/>
                <a:gd name="connsiteY6" fmla="*/ 563882 h 563882"/>
                <a:gd name="connsiteX7" fmla="*/ 70134 w 12265312"/>
                <a:gd name="connsiteY7" fmla="*/ 161451 h 563882"/>
                <a:gd name="connsiteX0" fmla="*/ 0 w 12195178"/>
                <a:gd name="connsiteY0" fmla="*/ 161451 h 563882"/>
                <a:gd name="connsiteX1" fmla="*/ 3174 w 12195178"/>
                <a:gd name="connsiteY1" fmla="*/ 0 h 563882"/>
                <a:gd name="connsiteX2" fmla="*/ 1100454 w 12195178"/>
                <a:gd name="connsiteY2" fmla="*/ 762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 name="connsiteX0" fmla="*/ 0 w 12195178"/>
                <a:gd name="connsiteY0" fmla="*/ 161451 h 563882"/>
                <a:gd name="connsiteX1" fmla="*/ 3174 w 12195178"/>
                <a:gd name="connsiteY1" fmla="*/ 0 h 563882"/>
                <a:gd name="connsiteX2" fmla="*/ 1077594 w 12195178"/>
                <a:gd name="connsiteY2" fmla="*/ 0 h 563882"/>
                <a:gd name="connsiteX3" fmla="*/ 1694814 w 12195178"/>
                <a:gd name="connsiteY3" fmla="*/ 160020 h 563882"/>
                <a:gd name="connsiteX4" fmla="*/ 12195178 w 12195178"/>
                <a:gd name="connsiteY4" fmla="*/ 161451 h 563882"/>
                <a:gd name="connsiteX5" fmla="*/ 12195178 w 12195178"/>
                <a:gd name="connsiteY5" fmla="*/ 563882 h 563882"/>
                <a:gd name="connsiteX6" fmla="*/ 0 w 12195178"/>
                <a:gd name="connsiteY6" fmla="*/ 563882 h 563882"/>
                <a:gd name="connsiteX7" fmla="*/ 0 w 12195178"/>
                <a:gd name="connsiteY7" fmla="*/ 161451 h 56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5178" h="563882">
                  <a:moveTo>
                    <a:pt x="0" y="161451"/>
                  </a:moveTo>
                  <a:lnTo>
                    <a:pt x="3174" y="0"/>
                  </a:lnTo>
                  <a:lnTo>
                    <a:pt x="1077594" y="0"/>
                  </a:lnTo>
                  <a:lnTo>
                    <a:pt x="1694814" y="160020"/>
                  </a:lnTo>
                  <a:lnTo>
                    <a:pt x="12195178" y="161451"/>
                  </a:lnTo>
                  <a:lnTo>
                    <a:pt x="12195178" y="563882"/>
                  </a:lnTo>
                  <a:lnTo>
                    <a:pt x="0" y="563882"/>
                  </a:lnTo>
                  <a:lnTo>
                    <a:pt x="0" y="161451"/>
                  </a:lnTo>
                  <a:close/>
                </a:path>
              </a:pathLst>
            </a:custGeom>
            <a:solidFill>
              <a:sysClr val="window" lastClr="FFFFFF"/>
            </a:solidFill>
            <a:ln w="12700" cap="flat" cmpd="sng" algn="ctr">
              <a:noFill/>
              <a:prstDash val="solid"/>
              <a:miter lim="800000"/>
            </a:ln>
            <a:effectLst/>
          </p:spPr>
          <p:txBody>
            <a:bodyPr lIns="121920" tIns="60960" rIns="121920" bIns="60960" anchor="ctr"/>
            <a:lstStyle/>
            <a:p>
              <a:pPr algn="ctr" defTabSz="1100568">
                <a:defRPr/>
              </a:pPr>
              <a:endParaRPr lang="nl-NL" sz="3900" kern="0">
                <a:solidFill>
                  <a:prstClr val="white"/>
                </a:solidFill>
                <a:cs typeface="Arial" pitchFamily="34" charset="0"/>
              </a:endParaRPr>
            </a:p>
          </p:txBody>
        </p:sp>
        <p:pic>
          <p:nvPicPr>
            <p:cNvPr id="13210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7370" y="6414890"/>
              <a:ext cx="639030" cy="312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2099" name="Titel 62"/>
          <p:cNvSpPr>
            <a:spLocks noGrp="1"/>
          </p:cNvSpPr>
          <p:nvPr>
            <p:ph type="title"/>
          </p:nvPr>
        </p:nvSpPr>
        <p:spPr/>
        <p:txBody>
          <a:bodyPr/>
          <a:lstStyle/>
          <a:p>
            <a:pPr eaLnBrk="1" hangingPunct="1"/>
            <a:r>
              <a:rPr lang="nl-NL" altLang="en-US" sz="2800" dirty="0"/>
              <a:t>Safety Areas: PLC 3 (BAL03)</a:t>
            </a:r>
          </a:p>
        </p:txBody>
      </p:sp>
      <p:sp>
        <p:nvSpPr>
          <p:cNvPr id="132100" name="Tijdelijke aanduiding voor voettekst 52"/>
          <p:cNvSpPr>
            <a:spLocks noGrp="1"/>
          </p:cNvSpPr>
          <p:nvPr>
            <p:ph type="ftr" sz="quarter" idx="1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r>
              <a:rPr lang="nl-NL" altLang="en-US">
                <a:solidFill>
                  <a:srgbClr val="7F7F7F"/>
                </a:solidFill>
                <a:cs typeface="Arial" pitchFamily="34" charset="0"/>
              </a:rPr>
              <a:t>VDL Steelweld</a:t>
            </a:r>
          </a:p>
        </p:txBody>
      </p:sp>
      <p:sp>
        <p:nvSpPr>
          <p:cNvPr id="132101" name="Tijdelijke aanduiding voor dianummer 53"/>
          <p:cNvSpPr>
            <a:spLocks noGrp="1"/>
          </p:cNvSpPr>
          <p:nvPr>
            <p:ph type="sldNum" sz="quarter" idx="17"/>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1pPr>
            <a:lvl2pPr marL="894212" indent="-343927" eaLnBrk="0" hangingPunct="0">
              <a:lnSpc>
                <a:spcPct val="110000"/>
              </a:lnSpc>
              <a:spcBef>
                <a:spcPts val="1083"/>
              </a:spcBef>
              <a:spcAft>
                <a:spcPts val="1083"/>
              </a:spcAft>
              <a:buClr>
                <a:schemeClr val="tx2"/>
              </a:buClr>
              <a:buFont typeface="Wingdings" pitchFamily="2" charset="2"/>
              <a:buChar char="§"/>
              <a:defRPr>
                <a:solidFill>
                  <a:schemeClr val="tx1"/>
                </a:solidFill>
                <a:latin typeface="Arial" pitchFamily="34" charset="0"/>
              </a:defRPr>
            </a:lvl2pPr>
            <a:lvl3pPr marL="1375710" indent="-275142" eaLnBrk="0" hangingPunct="0">
              <a:lnSpc>
                <a:spcPct val="110000"/>
              </a:lnSpc>
              <a:spcBef>
                <a:spcPts val="1083"/>
              </a:spcBef>
              <a:spcAft>
                <a:spcPts val="1083"/>
              </a:spcAft>
              <a:buFont typeface="Arial" pitchFamily="34" charset="0"/>
              <a:defRPr>
                <a:solidFill>
                  <a:schemeClr val="tx1"/>
                </a:solidFill>
                <a:latin typeface="Arial" pitchFamily="34" charset="0"/>
              </a:defRPr>
            </a:lvl3pPr>
            <a:lvl4pPr marL="1925995" indent="-275142" eaLnBrk="0" hangingPunct="0">
              <a:lnSpc>
                <a:spcPct val="90000"/>
              </a:lnSpc>
              <a:spcBef>
                <a:spcPts val="1083"/>
              </a:spcBef>
              <a:spcAft>
                <a:spcPts val="1083"/>
              </a:spcAft>
              <a:buFont typeface="Arial" pitchFamily="34" charset="0"/>
              <a:defRPr sz="2400" b="1">
                <a:solidFill>
                  <a:schemeClr val="tx2"/>
                </a:solidFill>
                <a:latin typeface="Arial" pitchFamily="34" charset="0"/>
              </a:defRPr>
            </a:lvl4pPr>
            <a:lvl5pPr marL="2476278" indent="-275142" eaLnBrk="0" hangingPunct="0">
              <a:lnSpc>
                <a:spcPct val="110000"/>
              </a:lnSpc>
              <a:spcBef>
                <a:spcPts val="1083"/>
              </a:spcBef>
              <a:spcAft>
                <a:spcPts val="1083"/>
              </a:spcAft>
              <a:buFont typeface="Arial" pitchFamily="34" charset="0"/>
              <a:defRPr sz="1900" i="1">
                <a:solidFill>
                  <a:srgbClr val="7C7C7B"/>
                </a:solidFill>
                <a:latin typeface="Arial" pitchFamily="34" charset="0"/>
              </a:defRPr>
            </a:lvl5pPr>
            <a:lvl6pPr marL="3026563"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6pPr>
            <a:lvl7pPr marL="3576846"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7pPr>
            <a:lvl8pPr marL="4127130"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8pPr>
            <a:lvl9pPr marL="4677414" indent="-275142" eaLnBrk="0" fontAlgn="base" hangingPunct="0">
              <a:lnSpc>
                <a:spcPct val="110000"/>
              </a:lnSpc>
              <a:spcBef>
                <a:spcPts val="1083"/>
              </a:spcBef>
              <a:spcAft>
                <a:spcPts val="1083"/>
              </a:spcAft>
              <a:buFont typeface="Arial" pitchFamily="34" charset="0"/>
              <a:defRPr sz="1900" i="1">
                <a:solidFill>
                  <a:srgbClr val="7C7C7B"/>
                </a:solidFill>
                <a:latin typeface="Arial" pitchFamily="34" charset="0"/>
              </a:defRPr>
            </a:lvl9pPr>
          </a:lstStyle>
          <a:p>
            <a:pPr eaLnBrk="1" hangingPunct="1">
              <a:lnSpc>
                <a:spcPct val="100000"/>
              </a:lnSpc>
              <a:spcBef>
                <a:spcPct val="0"/>
              </a:spcBef>
              <a:spcAft>
                <a:spcPct val="0"/>
              </a:spcAft>
              <a:buClrTx/>
              <a:buFontTx/>
              <a:buNone/>
            </a:pPr>
            <a:fld id="{13FCDEA1-444B-4EA2-BF6F-DCE1DD851422}" type="slidenum">
              <a:rPr lang="nl-NL" altLang="en-US" smtClean="0">
                <a:solidFill>
                  <a:srgbClr val="7F7F7F"/>
                </a:solidFill>
                <a:cs typeface="Arial" pitchFamily="34" charset="0"/>
              </a:rPr>
              <a:pPr eaLnBrk="1" hangingPunct="1">
                <a:lnSpc>
                  <a:spcPct val="100000"/>
                </a:lnSpc>
                <a:spcBef>
                  <a:spcPct val="0"/>
                </a:spcBef>
                <a:spcAft>
                  <a:spcPct val="0"/>
                </a:spcAft>
                <a:buClrTx/>
                <a:buFontTx/>
                <a:buNone/>
              </a:pPr>
              <a:t>9</a:t>
            </a:fld>
            <a:endParaRPr lang="nl-NL" altLang="en-US">
              <a:solidFill>
                <a:srgbClr val="7F7F7F"/>
              </a:solidFill>
              <a:cs typeface="Arial" pitchFamily="34" charset="0"/>
            </a:endParaRPr>
          </a:p>
        </p:txBody>
      </p:sp>
      <p:sp>
        <p:nvSpPr>
          <p:cNvPr id="132104" name="AutoShape 4" descr="Afbeeldingsresultaat voor procurement quality"/>
          <p:cNvSpPr>
            <a:spLocks noChangeAspect="1" noChangeArrowheads="1"/>
          </p:cNvSpPr>
          <p:nvPr/>
        </p:nvSpPr>
        <p:spPr bwMode="auto">
          <a:xfrm>
            <a:off x="17" y="-157619"/>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2105" name="AutoShape 6" descr="Afbeeldingsresultaat voor procurement quality"/>
          <p:cNvSpPr>
            <a:spLocks noChangeAspect="1" noChangeArrowheads="1"/>
          </p:cNvSpPr>
          <p:nvPr/>
        </p:nvSpPr>
        <p:spPr bwMode="auto">
          <a:xfrm>
            <a:off x="187244" y="3"/>
            <a:ext cx="364703" cy="307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0057" tIns="55028" rIns="110057" bIns="55028"/>
          <a:lstStyle>
            <a:lvl1pPr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1pPr>
            <a:lvl2pPr marL="742950" indent="-285750" eaLnBrk="0" hangingPunct="0">
              <a:lnSpc>
                <a:spcPct val="110000"/>
              </a:lnSpc>
              <a:spcBef>
                <a:spcPts val="900"/>
              </a:spcBef>
              <a:spcAft>
                <a:spcPts val="900"/>
              </a:spcAft>
              <a:buClr>
                <a:schemeClr val="tx2"/>
              </a:buClr>
              <a:buFont typeface="Wingdings" pitchFamily="2" charset="2"/>
              <a:buChar char="§"/>
              <a:defRPr>
                <a:solidFill>
                  <a:schemeClr val="tx1"/>
                </a:solidFill>
                <a:latin typeface="Arial" pitchFamily="34" charset="0"/>
              </a:defRPr>
            </a:lvl2pPr>
            <a:lvl3pPr marL="1143000" indent="-228600" eaLnBrk="0" hangingPunct="0">
              <a:lnSpc>
                <a:spcPct val="110000"/>
              </a:lnSpc>
              <a:spcBef>
                <a:spcPts val="900"/>
              </a:spcBef>
              <a:spcAft>
                <a:spcPts val="900"/>
              </a:spcAft>
              <a:buFont typeface="Arial" pitchFamily="34" charset="0"/>
              <a:defRPr>
                <a:solidFill>
                  <a:schemeClr val="tx1"/>
                </a:solidFill>
                <a:latin typeface="Arial" pitchFamily="34" charset="0"/>
              </a:defRPr>
            </a:lvl3pPr>
            <a:lvl4pPr marL="1600200" indent="-228600" eaLnBrk="0" hangingPunct="0">
              <a:lnSpc>
                <a:spcPct val="90000"/>
              </a:lnSpc>
              <a:spcBef>
                <a:spcPts val="900"/>
              </a:spcBef>
              <a:spcAft>
                <a:spcPts val="900"/>
              </a:spcAft>
              <a:buFont typeface="Arial" pitchFamily="34" charset="0"/>
              <a:defRPr sz="2000" b="1">
                <a:solidFill>
                  <a:schemeClr val="tx2"/>
                </a:solidFill>
                <a:latin typeface="Arial" pitchFamily="34" charset="0"/>
              </a:defRPr>
            </a:lvl4pPr>
            <a:lvl5pPr marL="2057400" indent="-228600" eaLnBrk="0" hangingPunct="0">
              <a:lnSpc>
                <a:spcPct val="110000"/>
              </a:lnSpc>
              <a:spcBef>
                <a:spcPts val="900"/>
              </a:spcBef>
              <a:spcAft>
                <a:spcPts val="900"/>
              </a:spcAft>
              <a:buFont typeface="Arial" pitchFamily="34" charset="0"/>
              <a:defRPr sz="1600" i="1">
                <a:solidFill>
                  <a:srgbClr val="7C7C7B"/>
                </a:solidFill>
                <a:latin typeface="Arial" pitchFamily="34" charset="0"/>
              </a:defRPr>
            </a:lvl5pPr>
            <a:lvl6pPr marL="25146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6pPr>
            <a:lvl7pPr marL="29718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7pPr>
            <a:lvl8pPr marL="34290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8pPr>
            <a:lvl9pPr marL="3886200" indent="-228600" eaLnBrk="0" fontAlgn="base" hangingPunct="0">
              <a:lnSpc>
                <a:spcPct val="110000"/>
              </a:lnSpc>
              <a:spcBef>
                <a:spcPts val="900"/>
              </a:spcBef>
              <a:spcAft>
                <a:spcPts val="900"/>
              </a:spcAft>
              <a:buFont typeface="Arial" pitchFamily="34" charset="0"/>
              <a:defRPr sz="1600" i="1">
                <a:solidFill>
                  <a:srgbClr val="7C7C7B"/>
                </a:solidFill>
                <a:latin typeface="Arial" pitchFamily="34" charset="0"/>
              </a:defRPr>
            </a:lvl9pPr>
          </a:lstStyle>
          <a:p>
            <a:pPr defTabSz="1100568" eaLnBrk="1" fontAlgn="base" hangingPunct="1">
              <a:lnSpc>
                <a:spcPct val="100000"/>
              </a:lnSpc>
              <a:spcBef>
                <a:spcPct val="0"/>
              </a:spcBef>
              <a:spcAft>
                <a:spcPct val="0"/>
              </a:spcAft>
              <a:buClrTx/>
              <a:buNone/>
            </a:pPr>
            <a:endParaRPr lang="en-GB" altLang="en-US" b="1">
              <a:solidFill>
                <a:prstClr val="black"/>
              </a:solidFill>
              <a:cs typeface="Arial" pitchFamily="34" charset="0"/>
            </a:endParaRPr>
          </a:p>
        </p:txBody>
      </p:sp>
      <p:sp>
        <p:nvSpPr>
          <p:cNvPr id="13" name="Vertical Text Placeholder 1"/>
          <p:cNvSpPr>
            <a:spLocks noGrp="1"/>
          </p:cNvSpPr>
          <p:nvPr>
            <p:ph type="body" orient="vert" idx="1"/>
          </p:nvPr>
        </p:nvSpPr>
        <p:spPr>
          <a:xfrm>
            <a:off x="364720" y="733352"/>
            <a:ext cx="11437426" cy="4752000"/>
          </a:xfrm>
        </p:spPr>
        <p:txBody>
          <a:bodyPr/>
          <a:lstStyle/>
          <a:p>
            <a:pPr marL="0" indent="0">
              <a:spcBef>
                <a:spcPts val="100"/>
              </a:spcBef>
              <a:spcAft>
                <a:spcPts val="100"/>
              </a:spcAft>
              <a:buNone/>
            </a:pPr>
            <a:endParaRPr lang="en-US" sz="1600" dirty="0"/>
          </a:p>
          <a:p>
            <a:pPr marL="0" indent="0">
              <a:spcBef>
                <a:spcPts val="100"/>
              </a:spcBef>
              <a:spcAft>
                <a:spcPts val="100"/>
              </a:spcAft>
              <a:buNone/>
            </a:pPr>
            <a:endParaRPr lang="en-US" sz="1600" dirty="0"/>
          </a:p>
          <a:p>
            <a:pPr marL="0" indent="0">
              <a:spcBef>
                <a:spcPts val="100"/>
              </a:spcBef>
              <a:spcAft>
                <a:spcPts val="100"/>
              </a:spcAft>
              <a:buNone/>
            </a:pPr>
            <a:endParaRPr lang="en-US" sz="1600" dirty="0"/>
          </a:p>
        </p:txBody>
      </p:sp>
      <p:sp>
        <p:nvSpPr>
          <p:cNvPr id="2" name="Rectangle 1"/>
          <p:cNvSpPr/>
          <p:nvPr/>
        </p:nvSpPr>
        <p:spPr>
          <a:xfrm>
            <a:off x="2844527" y="3762498"/>
            <a:ext cx="1728192" cy="1875254"/>
          </a:xfrm>
          <a:prstGeom prst="rect">
            <a:avLst/>
          </a:prstGeom>
          <a:solidFill>
            <a:srgbClr val="FF0000">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1960" tIns="71960" rIns="71960" bIns="71960" rtlCol="0" anchor="t"/>
          <a:lstStyle/>
          <a:p>
            <a:pPr algn="ctr" defTabSz="1218662">
              <a:lnSpc>
                <a:spcPct val="90000"/>
              </a:lnSpc>
              <a:spcAft>
                <a:spcPts val="300"/>
              </a:spcAft>
            </a:pPr>
            <a:endParaRPr lang="en-US" sz="1100" b="1" dirty="0">
              <a:solidFill>
                <a:srgbClr val="7F7F7F">
                  <a:lumMod val="50000"/>
                </a:srgbClr>
              </a:solidFill>
            </a:endParaRPr>
          </a:p>
        </p:txBody>
      </p:sp>
      <p:sp>
        <p:nvSpPr>
          <p:cNvPr id="14" name="Ellipse 34"/>
          <p:cNvSpPr>
            <a:spLocks/>
          </p:cNvSpPr>
          <p:nvPr/>
        </p:nvSpPr>
        <p:spPr>
          <a:xfrm>
            <a:off x="4410719" y="5411105"/>
            <a:ext cx="162000" cy="216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b="1" dirty="0">
                <a:solidFill>
                  <a:prstClr val="black"/>
                </a:solidFill>
              </a:rPr>
              <a:t>1</a:t>
            </a:r>
          </a:p>
        </p:txBody>
      </p:sp>
      <p:sp>
        <p:nvSpPr>
          <p:cNvPr id="15" name="Vertical Text Placeholder 1"/>
          <p:cNvSpPr txBox="1">
            <a:spLocks/>
          </p:cNvSpPr>
          <p:nvPr/>
        </p:nvSpPr>
        <p:spPr bwMode="auto">
          <a:xfrm>
            <a:off x="517120" y="885752"/>
            <a:ext cx="4199615" cy="122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322938" indent="-322938"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1pPr>
            <a:lvl2pPr marL="664984" indent="-343957" algn="l" rtl="0" eaLnBrk="0" fontAlgn="base" hangingPunct="0">
              <a:lnSpc>
                <a:spcPct val="110000"/>
              </a:lnSpc>
              <a:spcBef>
                <a:spcPts val="1083"/>
              </a:spcBef>
              <a:spcAft>
                <a:spcPts val="1083"/>
              </a:spcAft>
              <a:buClr>
                <a:schemeClr val="tx2"/>
              </a:buClr>
              <a:buFont typeface="Wingdings" pitchFamily="2" charset="2"/>
              <a:buChar char="§"/>
              <a:defRPr kern="1200">
                <a:solidFill>
                  <a:schemeClr val="tx1"/>
                </a:solidFill>
                <a:latin typeface="+mn-lt"/>
                <a:ea typeface="+mn-ea"/>
                <a:cs typeface="+mn-cs"/>
              </a:defRPr>
            </a:lvl2pPr>
            <a:lvl3pPr algn="l" rtl="0" eaLnBrk="0" fontAlgn="base" hangingPunct="0">
              <a:lnSpc>
                <a:spcPct val="110000"/>
              </a:lnSpc>
              <a:spcBef>
                <a:spcPts val="1083"/>
              </a:spcBef>
              <a:spcAft>
                <a:spcPts val="1083"/>
              </a:spcAft>
              <a:buFont typeface="Arial" pitchFamily="34" charset="0"/>
              <a:defRPr kern="1200">
                <a:solidFill>
                  <a:schemeClr val="tx1"/>
                </a:solidFill>
                <a:latin typeface="+mn-lt"/>
                <a:ea typeface="+mn-ea"/>
                <a:cs typeface="+mn-cs"/>
              </a:defRPr>
            </a:lvl3pPr>
            <a:lvl4pPr algn="l" rtl="0" eaLnBrk="0" fontAlgn="base" hangingPunct="0">
              <a:lnSpc>
                <a:spcPct val="90000"/>
              </a:lnSpc>
              <a:spcBef>
                <a:spcPts val="1083"/>
              </a:spcBef>
              <a:spcAft>
                <a:spcPts val="1083"/>
              </a:spcAft>
              <a:buFont typeface="Arial" pitchFamily="34" charset="0"/>
              <a:defRPr sz="2400" b="1" kern="1200">
                <a:solidFill>
                  <a:schemeClr val="tx2"/>
                </a:solidFill>
                <a:latin typeface="+mn-lt"/>
                <a:ea typeface="+mn-ea"/>
                <a:cs typeface="+mn-cs"/>
              </a:defRPr>
            </a:lvl4pPr>
            <a:lvl5pPr algn="l" rtl="0" eaLnBrk="0" fontAlgn="base" hangingPunct="0">
              <a:lnSpc>
                <a:spcPct val="110000"/>
              </a:lnSpc>
              <a:spcBef>
                <a:spcPts val="1083"/>
              </a:spcBef>
              <a:spcAft>
                <a:spcPts val="1083"/>
              </a:spcAft>
              <a:buFont typeface="Arial" pitchFamily="34" charset="0"/>
              <a:defRPr sz="1900" i="1" kern="1200">
                <a:solidFill>
                  <a:srgbClr val="7C7C7B"/>
                </a:solidFill>
                <a:latin typeface="+mn-lt"/>
                <a:ea typeface="+mn-ea"/>
                <a:cs typeface="+mn-cs"/>
              </a:defRPr>
            </a:lvl5pPr>
            <a:lvl6pPr marL="332492" indent="-332492" algn="l" defTabSz="1100663" rtl="0" eaLnBrk="1" latinLnBrk="0" hangingPunct="1">
              <a:lnSpc>
                <a:spcPct val="90000"/>
              </a:lnSpc>
              <a:spcBef>
                <a:spcPts val="602"/>
              </a:spcBef>
              <a:buClr>
                <a:schemeClr val="tx2"/>
              </a:buClr>
              <a:buFont typeface="Wingdings" panose="05000000000000000000" pitchFamily="2" charset="2"/>
              <a:buChar char="§"/>
              <a:defRPr sz="2200" kern="1200">
                <a:solidFill>
                  <a:schemeClr val="tx1"/>
                </a:solidFill>
                <a:latin typeface="+mn-lt"/>
                <a:ea typeface="+mn-ea"/>
                <a:cs typeface="+mn-cs"/>
              </a:defRPr>
            </a:lvl6pPr>
            <a:lvl7pPr marL="336314" indent="0" algn="l" defTabSz="1100663" rtl="0" eaLnBrk="1" latinLnBrk="0" hangingPunct="1">
              <a:lnSpc>
                <a:spcPct val="90000"/>
              </a:lnSpc>
              <a:spcBef>
                <a:spcPts val="602"/>
              </a:spcBef>
              <a:buClr>
                <a:schemeClr val="tx2"/>
              </a:buClr>
              <a:buFont typeface="Wingdings" panose="05000000000000000000" pitchFamily="2" charset="2"/>
              <a:buNone/>
              <a:tabLst/>
              <a:defRPr sz="2200" kern="1200">
                <a:solidFill>
                  <a:schemeClr val="tx1"/>
                </a:solidFill>
                <a:latin typeface="+mn-lt"/>
                <a:ea typeface="+mn-ea"/>
                <a:cs typeface="+mn-cs"/>
              </a:defRPr>
            </a:lvl7pPr>
            <a:lvl8pPr marL="0" indent="0" algn="l" defTabSz="1100663" rtl="0" eaLnBrk="1" latinLnBrk="0" hangingPunct="1">
              <a:lnSpc>
                <a:spcPct val="90000"/>
              </a:lnSpc>
              <a:spcBef>
                <a:spcPts val="602"/>
              </a:spcBef>
              <a:buFont typeface="Arial" panose="020B0604020202020204" pitchFamily="34" charset="0"/>
              <a:buNone/>
              <a:defRPr sz="2200" kern="1200">
                <a:solidFill>
                  <a:schemeClr val="tx1"/>
                </a:solidFill>
                <a:latin typeface="+mn-lt"/>
                <a:ea typeface="+mn-ea"/>
                <a:cs typeface="+mn-cs"/>
              </a:defRPr>
            </a:lvl8pPr>
            <a:lvl9pPr marL="0" indent="0" algn="l" defTabSz="1100663" rtl="0" eaLnBrk="1" latinLnBrk="0" hangingPunct="1">
              <a:lnSpc>
                <a:spcPct val="90000"/>
              </a:lnSpc>
              <a:spcBef>
                <a:spcPts val="602"/>
              </a:spcBef>
              <a:buFont typeface="Arial" panose="020B0604020202020204" pitchFamily="34" charset="0"/>
              <a:buNone/>
              <a:defRPr sz="2400" b="1" kern="1200">
                <a:solidFill>
                  <a:schemeClr val="tx1"/>
                </a:solidFill>
                <a:latin typeface="+mn-lt"/>
                <a:ea typeface="+mn-ea"/>
                <a:cs typeface="+mn-cs"/>
              </a:defRPr>
            </a:lvl9pPr>
          </a:lstStyle>
          <a:p>
            <a:pPr marL="0" indent="0" defTabSz="914400">
              <a:spcBef>
                <a:spcPts val="100"/>
              </a:spcBef>
              <a:spcAft>
                <a:spcPts val="100"/>
              </a:spcAft>
              <a:buNone/>
            </a:pPr>
            <a:r>
              <a:rPr lang="en-US" sz="1600" dirty="0"/>
              <a:t>Safety Areas BAL03:</a:t>
            </a:r>
          </a:p>
          <a:p>
            <a:pPr marL="342900" indent="-342900" defTabSz="914400">
              <a:spcBef>
                <a:spcPts val="100"/>
              </a:spcBef>
              <a:spcAft>
                <a:spcPts val="100"/>
              </a:spcAft>
              <a:buFont typeface="+mj-lt"/>
              <a:buAutoNum type="arabicPeriod"/>
            </a:pPr>
            <a:r>
              <a:rPr lang="en-US" sz="1600" dirty="0"/>
              <a:t>BAL03++050 = SA01</a:t>
            </a:r>
          </a:p>
          <a:p>
            <a:pPr defTabSz="914400">
              <a:spcBef>
                <a:spcPts val="100"/>
              </a:spcBef>
              <a:spcAft>
                <a:spcPts val="100"/>
              </a:spcAft>
              <a:buFont typeface="Arial" panose="020B0604020202020204" pitchFamily="34" charset="0"/>
              <a:buChar char="•"/>
            </a:pPr>
            <a:endParaRPr lang="en-US" sz="1600" dirty="0"/>
          </a:p>
          <a:p>
            <a:pPr defTabSz="914400">
              <a:spcBef>
                <a:spcPts val="100"/>
              </a:spcBef>
              <a:spcAft>
                <a:spcPts val="100"/>
              </a:spcAft>
              <a:buFont typeface="Arial" panose="020B0604020202020204" pitchFamily="34" charset="0"/>
              <a:buChar char="•"/>
            </a:pPr>
            <a:endParaRPr lang="en-US" sz="1600" dirty="0"/>
          </a:p>
        </p:txBody>
      </p:sp>
    </p:spTree>
    <p:extLst>
      <p:ext uri="{BB962C8B-B14F-4D97-AF65-F5344CB8AC3E}">
        <p14:creationId xmlns:p14="http://schemas.microsoft.com/office/powerpoint/2010/main" val="315440245"/>
      </p:ext>
    </p:extLst>
  </p:cSld>
  <p:clrMapOvr>
    <a:masterClrMapping/>
  </p:clrMapOvr>
  <p:transition spd="med">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VDL Template-set">
  <a:themeElements>
    <a:clrScheme name="Aangepast 36">
      <a:dk1>
        <a:sysClr val="windowText" lastClr="000000"/>
      </a:dk1>
      <a:lt1>
        <a:sysClr val="window" lastClr="FFFFFF"/>
      </a:lt1>
      <a:dk2>
        <a:srgbClr val="002C51"/>
      </a:dk2>
      <a:lt2>
        <a:srgbClr val="E5E5E5"/>
      </a:lt2>
      <a:accent1>
        <a:srgbClr val="F39200"/>
      </a:accent1>
      <a:accent2>
        <a:srgbClr val="008A78"/>
      </a:accent2>
      <a:accent3>
        <a:srgbClr val="0080C9"/>
      </a:accent3>
      <a:accent4>
        <a:srgbClr val="7C7C7B"/>
      </a:accent4>
      <a:accent5>
        <a:srgbClr val="002C51"/>
      </a:accent5>
      <a:accent6>
        <a:srgbClr val="E5E5E5"/>
      </a:accent6>
      <a:hlink>
        <a:srgbClr val="0563C1"/>
      </a:hlink>
      <a:folHlink>
        <a:srgbClr val="954F72"/>
      </a:folHlink>
    </a:clrScheme>
    <a:fontScheme name="Aangepast 10">
      <a:majorFont>
        <a:latin typeface="Gill Sans MT"/>
        <a:ea typeface=""/>
        <a:cs typeface=""/>
      </a:majorFont>
      <a:minorFont>
        <a:latin typeface="Arial"/>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effectLst/>
      </a:spPr>
      <a:bodyPr lIns="71960" tIns="71960" rIns="71960" bIns="71960" rtlCol="0" anchor="t"/>
      <a:lstStyle>
        <a:defPPr algn="ctr" defTabSz="1218662">
          <a:lnSpc>
            <a:spcPct val="90000"/>
          </a:lnSpc>
          <a:spcAft>
            <a:spcPts val="300"/>
          </a:spcAft>
          <a:defRPr sz="1100" b="1" dirty="0">
            <a:solidFill>
              <a:srgbClr val="7F7F7F">
                <a:lumMod val="50000"/>
              </a:srgbClr>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17539b53-972e-4bee-b0b4-429dc153d54c">
      <Terms xmlns="http://schemas.microsoft.com/office/infopath/2007/PartnerControls"/>
    </lcf76f155ced4ddcb4097134ff3c332f>
    <TaxCatchAll xmlns="241adecb-bd7b-4764-b06b-d0cc7f3ca3a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D37C91968C4A446AFAFB29010B22665" ma:contentTypeVersion="17" ma:contentTypeDescription="Create a new document." ma:contentTypeScope="" ma:versionID="bfe519b11626b14ac6e09a4ab3fb2548">
  <xsd:schema xmlns:xsd="http://www.w3.org/2001/XMLSchema" xmlns:xs="http://www.w3.org/2001/XMLSchema" xmlns:p="http://schemas.microsoft.com/office/2006/metadata/properties" xmlns:ns2="17539b53-972e-4bee-b0b4-429dc153d54c" xmlns:ns3="241adecb-bd7b-4764-b06b-d0cc7f3ca3aa" targetNamespace="http://schemas.microsoft.com/office/2006/metadata/properties" ma:root="true" ma:fieldsID="896d4e7ad1eb58bb8fb0db151c219c61" ns2:_="" ns3:_="">
    <xsd:import namespace="17539b53-972e-4bee-b0b4-429dc153d54c"/>
    <xsd:import namespace="241adecb-bd7b-4764-b06b-d0cc7f3ca3a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LengthInSeconds" minOccurs="0"/>
                <xsd:element ref="ns2:MediaServiceLocation" minOccurs="0"/>
                <xsd:element ref="ns2:lcf76f155ced4ddcb4097134ff3c332f" minOccurs="0"/>
                <xsd:element ref="ns3:TaxCatchAll"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539b53-972e-4bee-b0b4-429dc153d5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5b89af69-2893-49e6-ab88-fad1ddb9d3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1adecb-bd7b-4764-b06b-d0cc7f3ca3aa"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aeb776f0-6585-41c2-9ae9-e7f2179f9571}" ma:internalName="TaxCatchAll" ma:showField="CatchAllData" ma:web="241adecb-bd7b-4764-b06b-d0cc7f3ca3aa">
      <xsd:complexType>
        <xsd:complexContent>
          <xsd:extension base="dms:MultiChoiceLookup">
            <xsd:sequence>
              <xsd:element name="Value" type="dms:Lookup" maxOccurs="unbounded" minOccurs="0" nillable="true"/>
            </xsd:sequence>
          </xsd:extension>
        </xsd:complexContent>
      </xsd:complexType>
    </xsd:element>
    <xsd:element name="SharedWithUsers" ma:index="2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767B451-6675-4225-BF58-38CC943DA92B}">
  <ds:schemaRefs>
    <ds:schemaRef ds:uri="http://schemas.microsoft.com/office/2006/metadata/properties"/>
    <ds:schemaRef ds:uri="http://schemas.microsoft.com/office/infopath/2007/PartnerControls"/>
    <ds:schemaRef ds:uri="17539b53-972e-4bee-b0b4-429dc153d54c"/>
    <ds:schemaRef ds:uri="241adecb-bd7b-4764-b06b-d0cc7f3ca3aa"/>
  </ds:schemaRefs>
</ds:datastoreItem>
</file>

<file path=customXml/itemProps2.xml><?xml version="1.0" encoding="utf-8"?>
<ds:datastoreItem xmlns:ds="http://schemas.openxmlformats.org/officeDocument/2006/customXml" ds:itemID="{2DB9391C-6E9C-4F30-821D-E61E3039819E}">
  <ds:schemaRefs>
    <ds:schemaRef ds:uri="http://schemas.microsoft.com/sharepoint/v3/contenttype/forms"/>
  </ds:schemaRefs>
</ds:datastoreItem>
</file>

<file path=customXml/itemProps3.xml><?xml version="1.0" encoding="utf-8"?>
<ds:datastoreItem xmlns:ds="http://schemas.openxmlformats.org/officeDocument/2006/customXml" ds:itemID="{F4E39DEA-2D30-4677-9479-9FB0BAAEF3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7539b53-972e-4bee-b0b4-429dc153d54c"/>
    <ds:schemaRef ds:uri="241adecb-bd7b-4764-b06b-d0cc7f3ca3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6620</TotalTime>
  <Words>5352</Words>
  <Application>Microsoft Office PowerPoint</Application>
  <PresentationFormat>Custom</PresentationFormat>
  <Paragraphs>1097</Paragraphs>
  <Slides>59</Slides>
  <Notes>55</Notes>
  <HiddenSlides>0</HiddenSlides>
  <MMClips>0</MMClips>
  <ScaleCrop>false</ScaleCrop>
  <HeadingPairs>
    <vt:vector size="4" baseType="variant">
      <vt:variant>
        <vt:lpstr>Theme</vt:lpstr>
      </vt:variant>
      <vt:variant>
        <vt:i4>2</vt:i4>
      </vt:variant>
      <vt:variant>
        <vt:lpstr>Slide Titles</vt:lpstr>
      </vt:variant>
      <vt:variant>
        <vt:i4>59</vt:i4>
      </vt:variant>
    </vt:vector>
  </HeadingPairs>
  <TitlesOfParts>
    <vt:vector size="61" baseType="lpstr">
      <vt:lpstr>Office Theme</vt:lpstr>
      <vt:lpstr>4_VDL Template-set</vt:lpstr>
      <vt:lpstr>VDL Steelweld</vt:lpstr>
      <vt:lpstr>Change sheet</vt:lpstr>
      <vt:lpstr>Content Process description</vt:lpstr>
      <vt:lpstr>Introduction</vt:lpstr>
      <vt:lpstr>Introduction</vt:lpstr>
      <vt:lpstr>Order process &amp; steering concept P1</vt:lpstr>
      <vt:lpstr>Safety Areas: PLC 1 (BAL01 - Master)</vt:lpstr>
      <vt:lpstr>Safety Areas: PLC 2 (BAL02)</vt:lpstr>
      <vt:lpstr>Safety Areas: PLC 3 (BAL03)</vt:lpstr>
      <vt:lpstr>Operator Status Light Colors</vt:lpstr>
      <vt:lpstr>Operator Push-Buttons Colors (automated stations)</vt:lpstr>
      <vt:lpstr>Operator Push-Buttons Colors (manual stations)</vt:lpstr>
      <vt:lpstr>Warehouse / Logistics</vt:lpstr>
      <vt:lpstr>PowerPoint Presentation</vt:lpstr>
      <vt:lpstr>Product flow (AGV)</vt:lpstr>
      <vt:lpstr>PowerPoint Presentation</vt:lpstr>
      <vt:lpstr>PowerPoint Presentation</vt:lpstr>
      <vt:lpstr>Material flow: Modules (AMR)</vt:lpstr>
      <vt:lpstr>PowerPoint Presentation</vt:lpstr>
      <vt:lpstr>Material flow: Closing plates (AMR)</vt:lpstr>
      <vt:lpstr>PowerPoint Presentation</vt:lpstr>
      <vt:lpstr>PowerPoint Presentation</vt:lpstr>
      <vt:lpstr>PowerPoint Presentation</vt:lpstr>
      <vt:lpstr>PowerPoint Presentation</vt:lpstr>
      <vt:lpstr>Material flow: Tooling (AMR)</vt:lpstr>
      <vt:lpstr>Material flow: Manual parts (AMR)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VDL Steelweld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VDL Steelweld</dc:title>
  <dc:creator>mvelthaak</dc:creator>
  <cp:lastModifiedBy>rrooijmans</cp:lastModifiedBy>
  <cp:revision>605</cp:revision>
  <cp:lastPrinted>2022-05-09T15:18:47Z</cp:lastPrinted>
  <dcterms:created xsi:type="dcterms:W3CDTF">2021-06-09T10:00:59Z</dcterms:created>
  <dcterms:modified xsi:type="dcterms:W3CDTF">2023-11-02T10:07:52Z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0x0101002D37C91968C4A446AFAFB29010B22665</vt:lpwstr>
  </property>
  <property fmtid="{D5CDD505-2E9C-101B-9397-08002B2CF9AE}" pid="3" name="MediaServiceImageTags">
    <vt:lpwstr/>
  </property>
</Properties>
</file>